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9" r:id="rId3"/>
    <p:sldId id="302" r:id="rId4"/>
    <p:sldId id="286" r:id="rId5"/>
    <p:sldId id="290" r:id="rId6"/>
    <p:sldId id="275" r:id="rId7"/>
    <p:sldId id="296" r:id="rId8"/>
    <p:sldId id="295" r:id="rId9"/>
    <p:sldId id="297" r:id="rId10"/>
    <p:sldId id="298" r:id="rId11"/>
    <p:sldId id="299" r:id="rId12"/>
    <p:sldId id="301" r:id="rId13"/>
    <p:sldId id="303" r:id="rId14"/>
    <p:sldId id="304" r:id="rId15"/>
    <p:sldId id="305" r:id="rId16"/>
    <p:sldId id="329" r:id="rId17"/>
    <p:sldId id="279" r:id="rId18"/>
    <p:sldId id="288" r:id="rId19"/>
    <p:sldId id="322" r:id="rId20"/>
    <p:sldId id="323" r:id="rId21"/>
    <p:sldId id="324" r:id="rId22"/>
    <p:sldId id="326" r:id="rId23"/>
    <p:sldId id="327" r:id="rId24"/>
    <p:sldId id="283" r:id="rId25"/>
    <p:sldId id="285" r:id="rId26"/>
    <p:sldId id="328" r:id="rId27"/>
    <p:sldId id="26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4A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E4C19F-008F-0000-8FD9-0502F8445D3E}" v="37" dt="2021-04-26T03:00:41.492"/>
    <p1510:client id="{452E09C6-00E6-119F-8816-1EF1B9998E2D}" v="316" dt="2021-04-26T02:50:54.272"/>
    <p1510:client id="{8435C39F-40F2-0000-8FD9-1BC27B1E2F31}" v="4" dt="2021-04-30T05:10:17.120"/>
    <p1510:client id="{91A15BA6-3FF6-058E-8F1D-F71AC20B6734}" v="34" dt="2021-04-29T06:54:37.705"/>
    <p1510:client id="{9793C39F-40E9-0000-8FD9-0488B054EE1E}" v="1" dt="2021-05-01T08:31:54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Li (SDS,118010154)" userId="S::118010154@link.cuhk.edu.cn::0693edc7-bfc9-4ce1-829f-493ec68b48f8" providerId="AD" clId="Web-{44E4C19F-008F-0000-8FD9-0502F8445D3E}"/>
    <pc:docChg chg="modSld sldOrd">
      <pc:chgData name="Yihan Li (SDS,118010154)" userId="S::118010154@link.cuhk.edu.cn::0693edc7-bfc9-4ce1-829f-493ec68b48f8" providerId="AD" clId="Web-{44E4C19F-008F-0000-8FD9-0502F8445D3E}" dt="2021-04-26T03:00:41.476" v="36" actId="1076"/>
      <pc:docMkLst>
        <pc:docMk/>
      </pc:docMkLst>
      <pc:sldChg chg="modSp">
        <pc:chgData name="Yihan Li (SDS,118010154)" userId="S::118010154@link.cuhk.edu.cn::0693edc7-bfc9-4ce1-829f-493ec68b48f8" providerId="AD" clId="Web-{44E4C19F-008F-0000-8FD9-0502F8445D3E}" dt="2021-04-26T03:00:41.476" v="36" actId="1076"/>
        <pc:sldMkLst>
          <pc:docMk/>
          <pc:sldMk cId="0" sldId="279"/>
        </pc:sldMkLst>
        <pc:spChg chg="mod">
          <ac:chgData name="Yihan Li (SDS,118010154)" userId="S::118010154@link.cuhk.edu.cn::0693edc7-bfc9-4ce1-829f-493ec68b48f8" providerId="AD" clId="Web-{44E4C19F-008F-0000-8FD9-0502F8445D3E}" dt="2021-04-26T02:59:39.069" v="31" actId="1076"/>
          <ac:spMkLst>
            <pc:docMk/>
            <pc:sldMk cId="0" sldId="279"/>
            <ac:spMk id="32" creationId="{00000000-0000-0000-0000-000000000000}"/>
          </ac:spMkLst>
        </pc:spChg>
        <pc:spChg chg="mod">
          <ac:chgData name="Yihan Li (SDS,118010154)" userId="S::118010154@link.cuhk.edu.cn::0693edc7-bfc9-4ce1-829f-493ec68b48f8" providerId="AD" clId="Web-{44E4C19F-008F-0000-8FD9-0502F8445D3E}" dt="2021-04-26T03:00:35.742" v="34" actId="1076"/>
          <ac:spMkLst>
            <pc:docMk/>
            <pc:sldMk cId="0" sldId="279"/>
            <ac:spMk id="42" creationId="{00000000-0000-0000-0000-000000000000}"/>
          </ac:spMkLst>
        </pc:spChg>
        <pc:spChg chg="mod">
          <ac:chgData name="Yihan Li (SDS,118010154)" userId="S::118010154@link.cuhk.edu.cn::0693edc7-bfc9-4ce1-829f-493ec68b48f8" providerId="AD" clId="Web-{44E4C19F-008F-0000-8FD9-0502F8445D3E}" dt="2021-04-26T03:00:41.476" v="36" actId="1076"/>
          <ac:spMkLst>
            <pc:docMk/>
            <pc:sldMk cId="0" sldId="279"/>
            <ac:spMk id="43" creationId="{00000000-0000-0000-0000-000000000000}"/>
          </ac:spMkLst>
        </pc:spChg>
        <pc:spChg chg="mod">
          <ac:chgData name="Yihan Li (SDS,118010154)" userId="S::118010154@link.cuhk.edu.cn::0693edc7-bfc9-4ce1-829f-493ec68b48f8" providerId="AD" clId="Web-{44E4C19F-008F-0000-8FD9-0502F8445D3E}" dt="2021-04-26T03:00:38.429" v="35" actId="1076"/>
          <ac:spMkLst>
            <pc:docMk/>
            <pc:sldMk cId="0" sldId="279"/>
            <ac:spMk id="44" creationId="{00000000-0000-0000-0000-000000000000}"/>
          </ac:spMkLst>
        </pc:spChg>
        <pc:spChg chg="mod">
          <ac:chgData name="Yihan Li (SDS,118010154)" userId="S::118010154@link.cuhk.edu.cn::0693edc7-bfc9-4ce1-829f-493ec68b48f8" providerId="AD" clId="Web-{44E4C19F-008F-0000-8FD9-0502F8445D3E}" dt="2021-04-26T02:58:41.849" v="21" actId="14100"/>
          <ac:spMkLst>
            <pc:docMk/>
            <pc:sldMk cId="0" sldId="279"/>
            <ac:spMk id="45" creationId="{00000000-0000-0000-0000-000000000000}"/>
          </ac:spMkLst>
        </pc:spChg>
        <pc:grpChg chg="mod">
          <ac:chgData name="Yihan Li (SDS,118010154)" userId="S::118010154@link.cuhk.edu.cn::0693edc7-bfc9-4ce1-829f-493ec68b48f8" providerId="AD" clId="Web-{44E4C19F-008F-0000-8FD9-0502F8445D3E}" dt="2021-04-26T02:59:36.944" v="30" actId="1076"/>
          <ac:grpSpMkLst>
            <pc:docMk/>
            <pc:sldMk cId="0" sldId="279"/>
            <ac:grpSpMk id="11" creationId="{00000000-0000-0000-0000-000000000000}"/>
          </ac:grpSpMkLst>
        </pc:grpChg>
        <pc:grpChg chg="mod">
          <ac:chgData name="Yihan Li (SDS,118010154)" userId="S::118010154@link.cuhk.edu.cn::0693edc7-bfc9-4ce1-829f-493ec68b48f8" providerId="AD" clId="Web-{44E4C19F-008F-0000-8FD9-0502F8445D3E}" dt="2021-04-26T02:59:42.897" v="32" actId="1076"/>
          <ac:grpSpMkLst>
            <pc:docMk/>
            <pc:sldMk cId="0" sldId="279"/>
            <ac:grpSpMk id="14" creationId="{00000000-0000-0000-0000-000000000000}"/>
          </ac:grpSpMkLst>
        </pc:grpChg>
        <pc:grpChg chg="mod">
          <ac:chgData name="Yihan Li (SDS,118010154)" userId="S::118010154@link.cuhk.edu.cn::0693edc7-bfc9-4ce1-829f-493ec68b48f8" providerId="AD" clId="Web-{44E4C19F-008F-0000-8FD9-0502F8445D3E}" dt="2021-04-26T02:59:31.865" v="29" actId="1076"/>
          <ac:grpSpMkLst>
            <pc:docMk/>
            <pc:sldMk cId="0" sldId="279"/>
            <ac:grpSpMk id="34" creationId="{00000000-0000-0000-0000-000000000000}"/>
          </ac:grpSpMkLst>
        </pc:grpChg>
      </pc:sldChg>
      <pc:sldChg chg="ord">
        <pc:chgData name="Yihan Li (SDS,118010154)" userId="S::118010154@link.cuhk.edu.cn::0693edc7-bfc9-4ce1-829f-493ec68b48f8" providerId="AD" clId="Web-{44E4C19F-008F-0000-8FD9-0502F8445D3E}" dt="2021-04-26T02:52:54.450" v="0"/>
        <pc:sldMkLst>
          <pc:docMk/>
          <pc:sldMk cId="0" sldId="326"/>
        </pc:sldMkLst>
      </pc:sldChg>
    </pc:docChg>
  </pc:docChgLst>
  <pc:docChgLst>
    <pc:chgData name="Yihan Li (SDS,118010154)" userId="S::118010154@link.cuhk.edu.cn::0693edc7-bfc9-4ce1-829f-493ec68b48f8" providerId="AD" clId="Web-{452E09C6-00E6-119F-8816-1EF1B9998E2D}"/>
    <pc:docChg chg="addSld delSld modSld sldOrd">
      <pc:chgData name="Yihan Li (SDS,118010154)" userId="S::118010154@link.cuhk.edu.cn::0693edc7-bfc9-4ce1-829f-493ec68b48f8" providerId="AD" clId="Web-{452E09C6-00E6-119F-8816-1EF1B9998E2D}" dt="2021-04-26T02:50:52.100" v="213" actId="20577"/>
      <pc:docMkLst>
        <pc:docMk/>
      </pc:docMkLst>
      <pc:sldChg chg="modSp">
        <pc:chgData name="Yihan Li (SDS,118010154)" userId="S::118010154@link.cuhk.edu.cn::0693edc7-bfc9-4ce1-829f-493ec68b48f8" providerId="AD" clId="Web-{452E09C6-00E6-119F-8816-1EF1B9998E2D}" dt="2021-04-26T02:29:56.232" v="90" actId="20577"/>
        <pc:sldMkLst>
          <pc:docMk/>
          <pc:sldMk cId="2784273600" sldId="259"/>
        </pc:sldMkLst>
        <pc:spChg chg="mod">
          <ac:chgData name="Yihan Li (SDS,118010154)" userId="S::118010154@link.cuhk.edu.cn::0693edc7-bfc9-4ce1-829f-493ec68b48f8" providerId="AD" clId="Web-{452E09C6-00E6-119F-8816-1EF1B9998E2D}" dt="2021-04-26T02:29:56.232" v="90" actId="20577"/>
          <ac:spMkLst>
            <pc:docMk/>
            <pc:sldMk cId="2784273600" sldId="259"/>
            <ac:spMk id="6" creationId="{00000000-0000-0000-0000-000000000000}"/>
          </ac:spMkLst>
        </pc:spChg>
      </pc:sldChg>
      <pc:sldChg chg="addSp delSp modSp del">
        <pc:chgData name="Yihan Li (SDS,118010154)" userId="S::118010154@link.cuhk.edu.cn::0693edc7-bfc9-4ce1-829f-493ec68b48f8" providerId="AD" clId="Web-{452E09C6-00E6-119F-8816-1EF1B9998E2D}" dt="2021-04-26T02:43:40.982" v="124"/>
        <pc:sldMkLst>
          <pc:docMk/>
          <pc:sldMk cId="2871341137" sldId="272"/>
        </pc:sldMkLst>
        <pc:spChg chg="mod">
          <ac:chgData name="Yihan Li (SDS,118010154)" userId="S::118010154@link.cuhk.edu.cn::0693edc7-bfc9-4ce1-829f-493ec68b48f8" providerId="AD" clId="Web-{452E09C6-00E6-119F-8816-1EF1B9998E2D}" dt="2021-04-26T02:33:12.673" v="122" actId="1076"/>
          <ac:spMkLst>
            <pc:docMk/>
            <pc:sldMk cId="2871341137" sldId="272"/>
            <ac:spMk id="20" creationId="{3D0D814D-E970-4824-B877-66F08A1BD57D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1:45.750" v="111" actId="20577"/>
          <ac:spMkLst>
            <pc:docMk/>
            <pc:sldMk cId="2871341137" sldId="272"/>
            <ac:spMk id="22" creationId="{8082DCE2-EFDF-49DD-ADC7-53AF7B739CBC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3:12.736" v="123" actId="1076"/>
          <ac:spMkLst>
            <pc:docMk/>
            <pc:sldMk cId="2871341137" sldId="272"/>
            <ac:spMk id="23" creationId="{BD87050A-5C66-4018-A296-945CA4D148F1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0:14.186" v="102" actId="20577"/>
          <ac:spMkLst>
            <pc:docMk/>
            <pc:sldMk cId="2871341137" sldId="272"/>
            <ac:spMk id="30" creationId="{8DC244FE-715A-4C51-A36F-F26EB0BF4700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2:10.438" v="116" actId="20577"/>
          <ac:spMkLst>
            <pc:docMk/>
            <pc:sldMk cId="2871341137" sldId="272"/>
            <ac:spMk id="31" creationId="{8C706A3D-A0FA-48B5-9950-609F2CE32C7D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2:18.735" v="117" actId="20577"/>
          <ac:spMkLst>
            <pc:docMk/>
            <pc:sldMk cId="2871341137" sldId="272"/>
            <ac:spMk id="32" creationId="{23D93EF5-4015-44A8-A57F-A2BB9CCB8B11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0:22.623" v="105" actId="20577"/>
          <ac:spMkLst>
            <pc:docMk/>
            <pc:sldMk cId="2871341137" sldId="272"/>
            <ac:spMk id="33" creationId="{67CAD30C-637B-4E7D-8C75-C589EDAED876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0:20.561" v="104" actId="20577"/>
          <ac:spMkLst>
            <pc:docMk/>
            <pc:sldMk cId="2871341137" sldId="272"/>
            <ac:spMk id="34" creationId="{4D62C46F-01B9-4C7E-9441-83C00FE275C0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30:18.311" v="103" actId="20577"/>
          <ac:spMkLst>
            <pc:docMk/>
            <pc:sldMk cId="2871341137" sldId="272"/>
            <ac:spMk id="35" creationId="{E0EDF55E-8CA6-4AE3-8E74-AC6D5C98D618}"/>
          </ac:spMkLst>
        </pc:spChg>
        <pc:grpChg chg="add del mod">
          <ac:chgData name="Yihan Li (SDS,118010154)" userId="S::118010154@link.cuhk.edu.cn::0693edc7-bfc9-4ce1-829f-493ec68b48f8" providerId="AD" clId="Web-{452E09C6-00E6-119F-8816-1EF1B9998E2D}" dt="2021-04-26T02:32:09.688" v="115" actId="1076"/>
          <ac:grpSpMkLst>
            <pc:docMk/>
            <pc:sldMk cId="2871341137" sldId="272"/>
            <ac:grpSpMk id="8" creationId="{D4D961A6-A4EB-48C8-B6F4-6ABC53FFF2C0}"/>
          </ac:grpSpMkLst>
        </pc:grpChg>
        <pc:cxnChg chg="mod">
          <ac:chgData name="Yihan Li (SDS,118010154)" userId="S::118010154@link.cuhk.edu.cn::0693edc7-bfc9-4ce1-829f-493ec68b48f8" providerId="AD" clId="Web-{452E09C6-00E6-119F-8816-1EF1B9998E2D}" dt="2021-04-26T02:31:43.734" v="110"/>
          <ac:cxnSpMkLst>
            <pc:docMk/>
            <pc:sldMk cId="2871341137" sldId="272"/>
            <ac:cxnSpMk id="9" creationId="{886C53AB-EC71-4622-B99A-B44103F69682}"/>
          </ac:cxnSpMkLst>
        </pc:cxnChg>
        <pc:cxnChg chg="mod">
          <ac:chgData name="Yihan Li (SDS,118010154)" userId="S::118010154@link.cuhk.edu.cn::0693edc7-bfc9-4ce1-829f-493ec68b48f8" providerId="AD" clId="Web-{452E09C6-00E6-119F-8816-1EF1B9998E2D}" dt="2021-04-26T02:33:12.673" v="122" actId="1076"/>
          <ac:cxnSpMkLst>
            <pc:docMk/>
            <pc:sldMk cId="2871341137" sldId="272"/>
            <ac:cxnSpMk id="10" creationId="{3315AA87-1A28-4601-95CD-C23446A314D7}"/>
          </ac:cxnSpMkLst>
        </pc:cxnChg>
        <pc:cxnChg chg="mod">
          <ac:chgData name="Yihan Li (SDS,118010154)" userId="S::118010154@link.cuhk.edu.cn::0693edc7-bfc9-4ce1-829f-493ec68b48f8" providerId="AD" clId="Web-{452E09C6-00E6-119F-8816-1EF1B9998E2D}" dt="2021-04-26T02:31:43.734" v="110"/>
          <ac:cxnSpMkLst>
            <pc:docMk/>
            <pc:sldMk cId="2871341137" sldId="272"/>
            <ac:cxnSpMk id="11" creationId="{2BF9A982-DC72-4726-9F79-DC8C3F7D9113}"/>
          </ac:cxnSpMkLst>
        </pc:cxnChg>
        <pc:cxnChg chg="mod">
          <ac:chgData name="Yihan Li (SDS,118010154)" userId="S::118010154@link.cuhk.edu.cn::0693edc7-bfc9-4ce1-829f-493ec68b48f8" providerId="AD" clId="Web-{452E09C6-00E6-119F-8816-1EF1B9998E2D}" dt="2021-04-26T02:31:43.734" v="110"/>
          <ac:cxnSpMkLst>
            <pc:docMk/>
            <pc:sldMk cId="2871341137" sldId="272"/>
            <ac:cxnSpMk id="12" creationId="{DE735DBB-461E-4AA7-9F7F-7AA631931C24}"/>
          </ac:cxnSpMkLst>
        </pc:cxnChg>
        <pc:cxnChg chg="mod">
          <ac:chgData name="Yihan Li (SDS,118010154)" userId="S::118010154@link.cuhk.edu.cn::0693edc7-bfc9-4ce1-829f-493ec68b48f8" providerId="AD" clId="Web-{452E09C6-00E6-119F-8816-1EF1B9998E2D}" dt="2021-04-26T02:31:43.734" v="110"/>
          <ac:cxnSpMkLst>
            <pc:docMk/>
            <pc:sldMk cId="2871341137" sldId="272"/>
            <ac:cxnSpMk id="13" creationId="{3FA39A78-B055-49A5-9343-A784BA8C3195}"/>
          </ac:cxnSpMkLst>
        </pc:cxnChg>
        <pc:cxnChg chg="mod">
          <ac:chgData name="Yihan Li (SDS,118010154)" userId="S::118010154@link.cuhk.edu.cn::0693edc7-bfc9-4ce1-829f-493ec68b48f8" providerId="AD" clId="Web-{452E09C6-00E6-119F-8816-1EF1B9998E2D}" dt="2021-04-26T02:31:43.734" v="110"/>
          <ac:cxnSpMkLst>
            <pc:docMk/>
            <pc:sldMk cId="2871341137" sldId="272"/>
            <ac:cxnSpMk id="14" creationId="{884EEDCD-75EC-4CC5-9697-035D0254D0CB}"/>
          </ac:cxnSpMkLst>
        </pc:cxnChg>
      </pc:sldChg>
      <pc:sldChg chg="modSp">
        <pc:chgData name="Yihan Li (SDS,118010154)" userId="S::118010154@link.cuhk.edu.cn::0693edc7-bfc9-4ce1-829f-493ec68b48f8" providerId="AD" clId="Web-{452E09C6-00E6-119F-8816-1EF1B9998E2D}" dt="2021-04-26T02:28:37.371" v="70" actId="20577"/>
        <pc:sldMkLst>
          <pc:docMk/>
          <pc:sldMk cId="4209551197" sldId="275"/>
        </pc:sldMkLst>
        <pc:spChg chg="mod">
          <ac:chgData name="Yihan Li (SDS,118010154)" userId="S::118010154@link.cuhk.edu.cn::0693edc7-bfc9-4ce1-829f-493ec68b48f8" providerId="AD" clId="Web-{452E09C6-00E6-119F-8816-1EF1B9998E2D}" dt="2021-04-26T02:28:37.371" v="70" actId="20577"/>
          <ac:spMkLst>
            <pc:docMk/>
            <pc:sldMk cId="4209551197" sldId="275"/>
            <ac:spMk id="10" creationId="{D1562237-ABE2-4572-A687-CBABBF19B57D}"/>
          </ac:spMkLst>
        </pc:spChg>
      </pc:sldChg>
      <pc:sldChg chg="modSp">
        <pc:chgData name="Yihan Li (SDS,118010154)" userId="S::118010154@link.cuhk.edu.cn::0693edc7-bfc9-4ce1-829f-493ec68b48f8" providerId="AD" clId="Web-{452E09C6-00E6-119F-8816-1EF1B9998E2D}" dt="2021-04-26T02:24:54.648" v="2" actId="20577"/>
        <pc:sldMkLst>
          <pc:docMk/>
          <pc:sldMk cId="0" sldId="279"/>
        </pc:sldMkLst>
        <pc:spChg chg="mod">
          <ac:chgData name="Yihan Li (SDS,118010154)" userId="S::118010154@link.cuhk.edu.cn::0693edc7-bfc9-4ce1-829f-493ec68b48f8" providerId="AD" clId="Web-{452E09C6-00E6-119F-8816-1EF1B9998E2D}" dt="2021-04-26T02:24:54.648" v="2" actId="20577"/>
          <ac:spMkLst>
            <pc:docMk/>
            <pc:sldMk cId="0" sldId="279"/>
            <ac:spMk id="32" creationId="{00000000-0000-0000-0000-000000000000}"/>
          </ac:spMkLst>
        </pc:spChg>
      </pc:sldChg>
      <pc:sldChg chg="delSp">
        <pc:chgData name="Yihan Li (SDS,118010154)" userId="S::118010154@link.cuhk.edu.cn::0693edc7-bfc9-4ce1-829f-493ec68b48f8" providerId="AD" clId="Web-{452E09C6-00E6-119F-8816-1EF1B9998E2D}" dt="2021-04-26T02:24:17.897" v="1"/>
        <pc:sldMkLst>
          <pc:docMk/>
          <pc:sldMk cId="2810998828" sldId="283"/>
        </pc:sldMkLst>
        <pc:spChg chg="del">
          <ac:chgData name="Yihan Li (SDS,118010154)" userId="S::118010154@link.cuhk.edu.cn::0693edc7-bfc9-4ce1-829f-493ec68b48f8" providerId="AD" clId="Web-{452E09C6-00E6-119F-8816-1EF1B9998E2D}" dt="2021-04-26T02:24:17.897" v="1"/>
          <ac:spMkLst>
            <pc:docMk/>
            <pc:sldMk cId="2810998828" sldId="283"/>
            <ac:spMk id="3" creationId="{449B7584-73A0-411F-8D28-D178562E3685}"/>
          </ac:spMkLst>
        </pc:spChg>
      </pc:sldChg>
      <pc:sldChg chg="addSp delSp modSp addAnim">
        <pc:chgData name="Yihan Li (SDS,118010154)" userId="S::118010154@link.cuhk.edu.cn::0693edc7-bfc9-4ce1-829f-493ec68b48f8" providerId="AD" clId="Web-{452E09C6-00E6-119F-8816-1EF1B9998E2D}" dt="2021-04-26T02:46:44.798" v="148" actId="20577"/>
        <pc:sldMkLst>
          <pc:docMk/>
          <pc:sldMk cId="0" sldId="288"/>
        </pc:sldMkLst>
        <pc:spChg chg="add mod">
          <ac:chgData name="Yihan Li (SDS,118010154)" userId="S::118010154@link.cuhk.edu.cn::0693edc7-bfc9-4ce1-829f-493ec68b48f8" providerId="AD" clId="Web-{452E09C6-00E6-119F-8816-1EF1B9998E2D}" dt="2021-04-26T02:25:11.164" v="17" actId="20577"/>
          <ac:spMkLst>
            <pc:docMk/>
            <pc:sldMk cId="0" sldId="288"/>
            <ac:spMk id="3" creationId="{6DA5AC7B-28C0-4CCF-9D02-DC2005F12888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46:38.767" v="145" actId="20577"/>
          <ac:spMkLst>
            <pc:docMk/>
            <pc:sldMk cId="0" sldId="288"/>
            <ac:spMk id="5" creationId="{7CBCF386-57DD-4AD2-8AE0-AC76F80AC343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46:44.798" v="148" actId="20577"/>
          <ac:spMkLst>
            <pc:docMk/>
            <pc:sldMk cId="0" sldId="288"/>
            <ac:spMk id="14" creationId="{A75CF71A-A2E2-402A-8BCF-B17F9D056E04}"/>
          </ac:spMkLst>
        </pc:spChg>
        <pc:spChg chg="del">
          <ac:chgData name="Yihan Li (SDS,118010154)" userId="S::118010154@link.cuhk.edu.cn::0693edc7-bfc9-4ce1-829f-493ec68b48f8" providerId="AD" clId="Web-{452E09C6-00E6-119F-8816-1EF1B9998E2D}" dt="2021-04-26T02:46:25.251" v="140"/>
          <ac:spMkLst>
            <pc:docMk/>
            <pc:sldMk cId="0" sldId="288"/>
            <ac:spMk id="24" creationId="{00000000-0000-0000-0000-000000000000}"/>
          </ac:spMkLst>
        </pc:spChg>
        <pc:grpChg chg="add mod">
          <ac:chgData name="Yihan Li (SDS,118010154)" userId="S::118010154@link.cuhk.edu.cn::0693edc7-bfc9-4ce1-829f-493ec68b48f8" providerId="AD" clId="Web-{452E09C6-00E6-119F-8816-1EF1B9998E2D}" dt="2021-04-26T02:46:30.189" v="142" actId="1076"/>
          <ac:grpSpMkLst>
            <pc:docMk/>
            <pc:sldMk cId="0" sldId="288"/>
            <ac:grpSpMk id="6" creationId="{92AE608B-0964-4A16-95AF-86B2878D520C}"/>
          </ac:grpSpMkLst>
        </pc:grpChg>
        <pc:picChg chg="mod">
          <ac:chgData name="Yihan Li (SDS,118010154)" userId="S::118010154@link.cuhk.edu.cn::0693edc7-bfc9-4ce1-829f-493ec68b48f8" providerId="AD" clId="Web-{452E09C6-00E6-119F-8816-1EF1B9998E2D}" dt="2021-04-26T02:24:54.929" v="5" actId="1076"/>
          <ac:picMkLst>
            <pc:docMk/>
            <pc:sldMk cId="0" sldId="288"/>
            <ac:picMk id="2050" creationId="{00000000-0000-0000-0000-000000000000}"/>
          </ac:picMkLst>
        </pc:picChg>
      </pc:sldChg>
      <pc:sldChg chg="addSp delSp modSp addAnim">
        <pc:chgData name="Yihan Li (SDS,118010154)" userId="S::118010154@link.cuhk.edu.cn::0693edc7-bfc9-4ce1-829f-493ec68b48f8" providerId="AD" clId="Web-{452E09C6-00E6-119F-8816-1EF1B9998E2D}" dt="2021-04-26T02:48:47.457" v="170" actId="20577"/>
        <pc:sldMkLst>
          <pc:docMk/>
          <pc:sldMk cId="0" sldId="322"/>
        </pc:sldMkLst>
        <pc:spChg chg="mod">
          <ac:chgData name="Yihan Li (SDS,118010154)" userId="S::118010154@link.cuhk.edu.cn::0693edc7-bfc9-4ce1-829f-493ec68b48f8" providerId="AD" clId="Web-{452E09C6-00E6-119F-8816-1EF1B9998E2D}" dt="2021-04-26T02:48:47.457" v="170" actId="20577"/>
          <ac:spMkLst>
            <pc:docMk/>
            <pc:sldMk cId="0" sldId="322"/>
            <ac:spMk id="2" creationId="{00000000-0000-0000-0000-000000000000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47:53.456" v="168" actId="1076"/>
          <ac:spMkLst>
            <pc:docMk/>
            <pc:sldMk cId="0" sldId="322"/>
            <ac:spMk id="6" creationId="{E163CB90-F808-40EA-AA75-4040D772A502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47:08.580" v="158" actId="20577"/>
          <ac:spMkLst>
            <pc:docMk/>
            <pc:sldMk cId="0" sldId="322"/>
            <ac:spMk id="11" creationId="{1E51D33C-19F7-4CCD-A4B2-983DA258CA9D}"/>
          </ac:spMkLst>
        </pc:spChg>
        <pc:spChg chg="del">
          <ac:chgData name="Yihan Li (SDS,118010154)" userId="S::118010154@link.cuhk.edu.cn::0693edc7-bfc9-4ce1-829f-493ec68b48f8" providerId="AD" clId="Web-{452E09C6-00E6-119F-8816-1EF1B9998E2D}" dt="2021-04-26T02:47:25.627" v="161"/>
          <ac:spMkLst>
            <pc:docMk/>
            <pc:sldMk cId="0" sldId="322"/>
            <ac:spMk id="24" creationId="{00000000-0000-0000-0000-000000000000}"/>
          </ac:spMkLst>
        </pc:spChg>
        <pc:grpChg chg="add mod">
          <ac:chgData name="Yihan Li (SDS,118010154)" userId="S::118010154@link.cuhk.edu.cn::0693edc7-bfc9-4ce1-829f-493ec68b48f8" providerId="AD" clId="Web-{452E09C6-00E6-119F-8816-1EF1B9998E2D}" dt="2021-04-26T02:47:53.456" v="169" actId="1076"/>
          <ac:grpSpMkLst>
            <pc:docMk/>
            <pc:sldMk cId="0" sldId="322"/>
            <ac:grpSpMk id="8" creationId="{3F908EE0-395F-4BE4-A35D-E45B4CA2090B}"/>
          </ac:grpSpMkLst>
        </pc:grpChg>
        <pc:picChg chg="mod">
          <ac:chgData name="Yihan Li (SDS,118010154)" userId="S::118010154@link.cuhk.edu.cn::0693edc7-bfc9-4ce1-829f-493ec68b48f8" providerId="AD" clId="Web-{452E09C6-00E6-119F-8816-1EF1B9998E2D}" dt="2021-04-26T02:47:42.628" v="167" actId="1076"/>
          <ac:picMkLst>
            <pc:docMk/>
            <pc:sldMk cId="0" sldId="322"/>
            <ac:picMk id="3" creationId="{00000000-0000-0000-0000-000000000000}"/>
          </ac:picMkLst>
        </pc:picChg>
      </pc:sldChg>
      <pc:sldChg chg="addSp delSp modSp addAnim">
        <pc:chgData name="Yihan Li (SDS,118010154)" userId="S::118010154@link.cuhk.edu.cn::0693edc7-bfc9-4ce1-829f-493ec68b48f8" providerId="AD" clId="Web-{452E09C6-00E6-119F-8816-1EF1B9998E2D}" dt="2021-04-26T02:49:54.568" v="198" actId="1076"/>
        <pc:sldMkLst>
          <pc:docMk/>
          <pc:sldMk cId="0" sldId="323"/>
        </pc:sldMkLst>
        <pc:spChg chg="mod">
          <ac:chgData name="Yihan Li (SDS,118010154)" userId="S::118010154@link.cuhk.edu.cn::0693edc7-bfc9-4ce1-829f-493ec68b48f8" providerId="AD" clId="Web-{452E09C6-00E6-119F-8816-1EF1B9998E2D}" dt="2021-04-26T02:48:54.754" v="171" actId="20577"/>
          <ac:spMkLst>
            <pc:docMk/>
            <pc:sldMk cId="0" sldId="323"/>
            <ac:spMk id="2" creationId="{00000000-0000-0000-0000-000000000000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49:52.974" v="197" actId="1076"/>
          <ac:spMkLst>
            <pc:docMk/>
            <pc:sldMk cId="0" sldId="323"/>
            <ac:spMk id="3" creationId="{EAD20FB5-8800-4315-B4E8-7FD7F260AC97}"/>
          </ac:spMkLst>
        </pc:spChg>
        <pc:spChg chg="add del mod">
          <ac:chgData name="Yihan Li (SDS,118010154)" userId="S::118010154@link.cuhk.edu.cn::0693edc7-bfc9-4ce1-829f-493ec68b48f8" providerId="AD" clId="Web-{452E09C6-00E6-119F-8816-1EF1B9998E2D}" dt="2021-04-26T02:49:00.082" v="175"/>
          <ac:spMkLst>
            <pc:docMk/>
            <pc:sldMk cId="0" sldId="323"/>
            <ac:spMk id="5" creationId="{F646FFC4-056F-44EA-8E89-245436D9F0A3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49:45.067" v="192" actId="1076"/>
          <ac:spMkLst>
            <pc:docMk/>
            <pc:sldMk cId="0" sldId="323"/>
            <ac:spMk id="8" creationId="{48A18CE1-51C1-45E6-AE1F-7456F4C8D94E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49:11.801" v="180" actId="20577"/>
          <ac:spMkLst>
            <pc:docMk/>
            <pc:sldMk cId="0" sldId="323"/>
            <ac:spMk id="13" creationId="{26C6C0F5-EB6B-4C03-9218-A187D4177B6A}"/>
          </ac:spMkLst>
        </pc:spChg>
        <pc:spChg chg="del">
          <ac:chgData name="Yihan Li (SDS,118010154)" userId="S::118010154@link.cuhk.edu.cn::0693edc7-bfc9-4ce1-829f-493ec68b48f8" providerId="AD" clId="Web-{452E09C6-00E6-119F-8816-1EF1B9998E2D}" dt="2021-04-26T02:49:39.224" v="191"/>
          <ac:spMkLst>
            <pc:docMk/>
            <pc:sldMk cId="0" sldId="323"/>
            <ac:spMk id="24" creationId="{00000000-0000-0000-0000-000000000000}"/>
          </ac:spMkLst>
        </pc:spChg>
        <pc:grpChg chg="add mod">
          <ac:chgData name="Yihan Li (SDS,118010154)" userId="S::118010154@link.cuhk.edu.cn::0693edc7-bfc9-4ce1-829f-493ec68b48f8" providerId="AD" clId="Web-{452E09C6-00E6-119F-8816-1EF1B9998E2D}" dt="2021-04-26T02:49:45.083" v="193" actId="1076"/>
          <ac:grpSpMkLst>
            <pc:docMk/>
            <pc:sldMk cId="0" sldId="323"/>
            <ac:grpSpMk id="10" creationId="{29A8E308-240E-4C29-A66D-80574DC060B2}"/>
          </ac:grpSpMkLst>
        </pc:grpChg>
        <pc:picChg chg="mod">
          <ac:chgData name="Yihan Li (SDS,118010154)" userId="S::118010154@link.cuhk.edu.cn::0693edc7-bfc9-4ce1-829f-493ec68b48f8" providerId="AD" clId="Web-{452E09C6-00E6-119F-8816-1EF1B9998E2D}" dt="2021-04-26T02:49:50.974" v="196" actId="1076"/>
          <ac:picMkLst>
            <pc:docMk/>
            <pc:sldMk cId="0" sldId="323"/>
            <ac:picMk id="6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452E09C6-00E6-119F-8816-1EF1B9998E2D}" dt="2021-04-26T02:49:54.568" v="198" actId="1076"/>
          <ac:picMkLst>
            <pc:docMk/>
            <pc:sldMk cId="0" sldId="323"/>
            <ac:picMk id="7" creationId="{00000000-0000-0000-0000-000000000000}"/>
          </ac:picMkLst>
        </pc:picChg>
      </pc:sldChg>
      <pc:sldChg chg="addSp delSp modSp addAnim">
        <pc:chgData name="Yihan Li (SDS,118010154)" userId="S::118010154@link.cuhk.edu.cn::0693edc7-bfc9-4ce1-829f-493ec68b48f8" providerId="AD" clId="Web-{452E09C6-00E6-119F-8816-1EF1B9998E2D}" dt="2021-04-26T02:50:52.100" v="213" actId="20577"/>
        <pc:sldMkLst>
          <pc:docMk/>
          <pc:sldMk cId="0" sldId="324"/>
        </pc:sldMkLst>
        <pc:spChg chg="mod">
          <ac:chgData name="Yihan Li (SDS,118010154)" userId="S::118010154@link.cuhk.edu.cn::0693edc7-bfc9-4ce1-829f-493ec68b48f8" providerId="AD" clId="Web-{452E09C6-00E6-119F-8816-1EF1B9998E2D}" dt="2021-04-26T02:50:52.100" v="213" actId="20577"/>
          <ac:spMkLst>
            <pc:docMk/>
            <pc:sldMk cId="0" sldId="324"/>
            <ac:spMk id="2" creationId="{00000000-0000-0000-0000-000000000000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50:35.912" v="212" actId="1076"/>
          <ac:spMkLst>
            <pc:docMk/>
            <pc:sldMk cId="0" sldId="324"/>
            <ac:spMk id="6" creationId="{4CE7EF25-C69D-4C19-95F0-DB0F440310CB}"/>
          </ac:spMkLst>
        </pc:spChg>
        <pc:spChg chg="add mod">
          <ac:chgData name="Yihan Li (SDS,118010154)" userId="S::118010154@link.cuhk.edu.cn::0693edc7-bfc9-4ce1-829f-493ec68b48f8" providerId="AD" clId="Web-{452E09C6-00E6-119F-8816-1EF1B9998E2D}" dt="2021-04-26T02:50:33.272" v="210" actId="1076"/>
          <ac:spMkLst>
            <pc:docMk/>
            <pc:sldMk cId="0" sldId="324"/>
            <ac:spMk id="7" creationId="{29B8E94A-3B2C-4AEB-88FC-55ADAF0343DF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50:09.474" v="203" actId="20577"/>
          <ac:spMkLst>
            <pc:docMk/>
            <pc:sldMk cId="0" sldId="324"/>
            <ac:spMk id="12" creationId="{029D5736-BAD0-4B0D-ADBF-525FF958EF28}"/>
          </ac:spMkLst>
        </pc:spChg>
        <pc:spChg chg="del">
          <ac:chgData name="Yihan Li (SDS,118010154)" userId="S::118010154@link.cuhk.edu.cn::0693edc7-bfc9-4ce1-829f-493ec68b48f8" providerId="AD" clId="Web-{452E09C6-00E6-119F-8816-1EF1B9998E2D}" dt="2021-04-26T02:50:26.928" v="209"/>
          <ac:spMkLst>
            <pc:docMk/>
            <pc:sldMk cId="0" sldId="324"/>
            <ac:spMk id="24" creationId="{00000000-0000-0000-0000-000000000000}"/>
          </ac:spMkLst>
        </pc:spChg>
        <pc:grpChg chg="add mod">
          <ac:chgData name="Yihan Li (SDS,118010154)" userId="S::118010154@link.cuhk.edu.cn::0693edc7-bfc9-4ce1-829f-493ec68b48f8" providerId="AD" clId="Web-{452E09C6-00E6-119F-8816-1EF1B9998E2D}" dt="2021-04-26T02:50:33.287" v="211" actId="1076"/>
          <ac:grpSpMkLst>
            <pc:docMk/>
            <pc:sldMk cId="0" sldId="324"/>
            <ac:grpSpMk id="9" creationId="{6762C7EF-4704-4F66-B2FA-A4BC74F90D06}"/>
          </ac:grpSpMkLst>
        </pc:grpChg>
        <pc:picChg chg="mod">
          <ac:chgData name="Yihan Li (SDS,118010154)" userId="S::118010154@link.cuhk.edu.cn::0693edc7-bfc9-4ce1-829f-493ec68b48f8" providerId="AD" clId="Web-{452E09C6-00E6-119F-8816-1EF1B9998E2D}" dt="2021-04-26T02:26:12.275" v="34" actId="1076"/>
          <ac:picMkLst>
            <pc:docMk/>
            <pc:sldMk cId="0" sldId="324"/>
            <ac:picMk id="3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452E09C6-00E6-119F-8816-1EF1B9998E2D}" dt="2021-04-26T02:26:14.337" v="35" actId="1076"/>
          <ac:picMkLst>
            <pc:docMk/>
            <pc:sldMk cId="0" sldId="324"/>
            <ac:picMk id="5" creationId="{00000000-0000-0000-0000-000000000000}"/>
          </ac:picMkLst>
        </pc:picChg>
      </pc:sldChg>
      <pc:sldChg chg="modSp">
        <pc:chgData name="Yihan Li (SDS,118010154)" userId="S::118010154@link.cuhk.edu.cn::0693edc7-bfc9-4ce1-829f-493ec68b48f8" providerId="AD" clId="Web-{452E09C6-00E6-119F-8816-1EF1B9998E2D}" dt="2021-04-26T02:24:14.444" v="0" actId="20577"/>
        <pc:sldMkLst>
          <pc:docMk/>
          <pc:sldMk cId="1972184933" sldId="327"/>
        </pc:sldMkLst>
        <pc:spChg chg="mod">
          <ac:chgData name="Yihan Li (SDS,118010154)" userId="S::118010154@link.cuhk.edu.cn::0693edc7-bfc9-4ce1-829f-493ec68b48f8" providerId="AD" clId="Web-{452E09C6-00E6-119F-8816-1EF1B9998E2D}" dt="2021-04-26T02:24:14.444" v="0" actId="20577"/>
          <ac:spMkLst>
            <pc:docMk/>
            <pc:sldMk cId="1972184933" sldId="327"/>
            <ac:spMk id="6" creationId="{00000000-0000-0000-0000-000000000000}"/>
          </ac:spMkLst>
        </pc:spChg>
      </pc:sldChg>
      <pc:sldChg chg="modSp add ord replId">
        <pc:chgData name="Yihan Li (SDS,118010154)" userId="S::118010154@link.cuhk.edu.cn::0693edc7-bfc9-4ce1-829f-493ec68b48f8" providerId="AD" clId="Web-{452E09C6-00E6-119F-8816-1EF1B9998E2D}" dt="2021-04-26T02:29:49.294" v="88" actId="20577"/>
        <pc:sldMkLst>
          <pc:docMk/>
          <pc:sldMk cId="1360497141" sldId="329"/>
        </pc:sldMkLst>
        <pc:spChg chg="mod">
          <ac:chgData name="Yihan Li (SDS,118010154)" userId="S::118010154@link.cuhk.edu.cn::0693edc7-bfc9-4ce1-829f-493ec68b48f8" providerId="AD" clId="Web-{452E09C6-00E6-119F-8816-1EF1B9998E2D}" dt="2021-04-26T02:29:49.294" v="88" actId="20577"/>
          <ac:spMkLst>
            <pc:docMk/>
            <pc:sldMk cId="1360497141" sldId="329"/>
            <ac:spMk id="6" creationId="{00000000-0000-0000-0000-000000000000}"/>
          </ac:spMkLst>
        </pc:spChg>
        <pc:spChg chg="mod">
          <ac:chgData name="Yihan Li (SDS,118010154)" userId="S::118010154@link.cuhk.edu.cn::0693edc7-bfc9-4ce1-829f-493ec68b48f8" providerId="AD" clId="Web-{452E09C6-00E6-119F-8816-1EF1B9998E2D}" dt="2021-04-26T02:29:41.482" v="87" actId="20577"/>
          <ac:spMkLst>
            <pc:docMk/>
            <pc:sldMk cId="1360497141" sldId="329"/>
            <ac:spMk id="10" creationId="{D1562237-ABE2-4572-A687-CBABBF19B57D}"/>
          </ac:spMkLst>
        </pc:spChg>
      </pc:sldChg>
    </pc:docChg>
  </pc:docChgLst>
  <pc:docChgLst>
    <pc:chgData name="Yihan Li (SDS,118010154)" userId="S::118010154@link.cuhk.edu.cn::0693edc7-bfc9-4ce1-829f-493ec68b48f8" providerId="AD" clId="Web-{8435C39F-40F2-0000-8FD9-1BC27B1E2F31}"/>
    <pc:docChg chg="modSld">
      <pc:chgData name="Yihan Li (SDS,118010154)" userId="S::118010154@link.cuhk.edu.cn::0693edc7-bfc9-4ce1-829f-493ec68b48f8" providerId="AD" clId="Web-{8435C39F-40F2-0000-8FD9-1BC27B1E2F31}" dt="2021-04-30T05:10:12.808" v="1" actId="20577"/>
      <pc:docMkLst>
        <pc:docMk/>
      </pc:docMkLst>
      <pc:sldChg chg="modSp">
        <pc:chgData name="Yihan Li (SDS,118010154)" userId="S::118010154@link.cuhk.edu.cn::0693edc7-bfc9-4ce1-829f-493ec68b48f8" providerId="AD" clId="Web-{8435C39F-40F2-0000-8FD9-1BC27B1E2F31}" dt="2021-04-30T05:10:12.808" v="1" actId="20577"/>
        <pc:sldMkLst>
          <pc:docMk/>
          <pc:sldMk cId="2099339804" sldId="296"/>
        </pc:sldMkLst>
        <pc:spChg chg="mod">
          <ac:chgData name="Yihan Li (SDS,118010154)" userId="S::118010154@link.cuhk.edu.cn::0693edc7-bfc9-4ce1-829f-493ec68b48f8" providerId="AD" clId="Web-{8435C39F-40F2-0000-8FD9-1BC27B1E2F31}" dt="2021-04-30T05:10:12.808" v="1" actId="20577"/>
          <ac:spMkLst>
            <pc:docMk/>
            <pc:sldMk cId="2099339804" sldId="296"/>
            <ac:spMk id="24" creationId="{FB492B72-AD9D-4E7B-9330-D71B7DE4E1A0}"/>
          </ac:spMkLst>
        </pc:spChg>
      </pc:sldChg>
    </pc:docChg>
  </pc:docChgLst>
  <pc:docChgLst>
    <pc:chgData name="Yihan Li (SDS,118010154)" userId="S::118010154@link.cuhk.edu.cn::0693edc7-bfc9-4ce1-829f-493ec68b48f8" providerId="AD" clId="Web-{91A15BA6-3FF6-058E-8F1D-F71AC20B6734}"/>
    <pc:docChg chg="modSld">
      <pc:chgData name="Yihan Li (SDS,118010154)" userId="S::118010154@link.cuhk.edu.cn::0693edc7-bfc9-4ce1-829f-493ec68b48f8" providerId="AD" clId="Web-{91A15BA6-3FF6-058E-8F1D-F71AC20B6734}" dt="2021-04-29T06:54:37.705" v="33"/>
      <pc:docMkLst>
        <pc:docMk/>
      </pc:docMkLst>
      <pc:sldChg chg="addSp delSp modSp">
        <pc:chgData name="Yihan Li (SDS,118010154)" userId="S::118010154@link.cuhk.edu.cn::0693edc7-bfc9-4ce1-829f-493ec68b48f8" providerId="AD" clId="Web-{91A15BA6-3FF6-058E-8F1D-F71AC20B6734}" dt="2021-04-29T06:54:37.705" v="33"/>
        <pc:sldMkLst>
          <pc:docMk/>
          <pc:sldMk cId="0" sldId="288"/>
        </pc:sldMkLst>
        <pc:spChg chg="mod">
          <ac:chgData name="Yihan Li (SDS,118010154)" userId="S::118010154@link.cuhk.edu.cn::0693edc7-bfc9-4ce1-829f-493ec68b48f8" providerId="AD" clId="Web-{91A15BA6-3FF6-058E-8F1D-F71AC20B6734}" dt="2021-04-29T06:53:53.360" v="24" actId="1076"/>
          <ac:spMkLst>
            <pc:docMk/>
            <pc:sldMk cId="0" sldId="288"/>
            <ac:spMk id="3" creationId="{6DA5AC7B-28C0-4CCF-9D02-DC2005F12888}"/>
          </ac:spMkLst>
        </pc:spChg>
        <pc:spChg chg="mod">
          <ac:chgData name="Yihan Li (SDS,118010154)" userId="S::118010154@link.cuhk.edu.cn::0693edc7-bfc9-4ce1-829f-493ec68b48f8" providerId="AD" clId="Web-{91A15BA6-3FF6-058E-8F1D-F71AC20B6734}" dt="2021-04-29T06:48:04.792" v="15" actId="1076"/>
          <ac:spMkLst>
            <pc:docMk/>
            <pc:sldMk cId="0" sldId="288"/>
            <ac:spMk id="5" creationId="{7CBCF386-57DD-4AD2-8AE0-AC76F80AC343}"/>
          </ac:spMkLst>
        </pc:spChg>
        <pc:spChg chg="mod">
          <ac:chgData name="Yihan Li (SDS,118010154)" userId="S::118010154@link.cuhk.edu.cn::0693edc7-bfc9-4ce1-829f-493ec68b48f8" providerId="AD" clId="Web-{91A15BA6-3FF6-058E-8F1D-F71AC20B6734}" dt="2021-04-29T06:48:03.230" v="14" actId="1076"/>
          <ac:spMkLst>
            <pc:docMk/>
            <pc:sldMk cId="0" sldId="288"/>
            <ac:spMk id="14" creationId="{A75CF71A-A2E2-402A-8BCF-B17F9D056E04}"/>
          </ac:spMkLst>
        </pc:spChg>
        <pc:grpChg chg="mod">
          <ac:chgData name="Yihan Li (SDS,118010154)" userId="S::118010154@link.cuhk.edu.cn::0693edc7-bfc9-4ce1-829f-493ec68b48f8" providerId="AD" clId="Web-{91A15BA6-3FF6-058E-8F1D-F71AC20B6734}" dt="2021-04-29T06:48:02.245" v="13" actId="1076"/>
          <ac:grpSpMkLst>
            <pc:docMk/>
            <pc:sldMk cId="0" sldId="288"/>
            <ac:grpSpMk id="6" creationId="{92AE608B-0964-4A16-95AF-86B2878D520C}"/>
          </ac:grpSpMkLst>
        </pc:grpChg>
        <pc:grpChg chg="add mod">
          <ac:chgData name="Yihan Li (SDS,118010154)" userId="S::118010154@link.cuhk.edu.cn::0693edc7-bfc9-4ce1-829f-493ec68b48f8" providerId="AD" clId="Web-{91A15BA6-3FF6-058E-8F1D-F71AC20B6734}" dt="2021-04-29T06:54:07.954" v="29" actId="1076"/>
          <ac:grpSpMkLst>
            <pc:docMk/>
            <pc:sldMk cId="0" sldId="288"/>
            <ac:grpSpMk id="7" creationId="{58167EF4-2E7B-4CCA-886E-B14E5E3BF10D}"/>
          </ac:grpSpMkLst>
        </pc:grpChg>
        <pc:grpChg chg="add del">
          <ac:chgData name="Yihan Li (SDS,118010154)" userId="S::118010154@link.cuhk.edu.cn::0693edc7-bfc9-4ce1-829f-493ec68b48f8" providerId="AD" clId="Web-{91A15BA6-3FF6-058E-8F1D-F71AC20B6734}" dt="2021-04-29T06:54:37.705" v="33"/>
          <ac:grpSpMkLst>
            <pc:docMk/>
            <pc:sldMk cId="0" sldId="288"/>
            <ac:grpSpMk id="15" creationId="{5FA67EE5-2E9C-4614-8046-A3FD7974C9BD}"/>
          </ac:grpSpMkLst>
        </pc:grpChg>
        <pc:picChg chg="mod">
          <ac:chgData name="Yihan Li (SDS,118010154)" userId="S::118010154@link.cuhk.edu.cn::0693edc7-bfc9-4ce1-829f-493ec68b48f8" providerId="AD" clId="Web-{91A15BA6-3FF6-058E-8F1D-F71AC20B6734}" dt="2021-04-29T06:54:20.892" v="31" actId="1076"/>
          <ac:picMkLst>
            <pc:docMk/>
            <pc:sldMk cId="0" sldId="288"/>
            <ac:picMk id="25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91A15BA6-3FF6-058E-8F1D-F71AC20B6734}" dt="2021-04-29T06:54:12.126" v="30" actId="1076"/>
          <ac:picMkLst>
            <pc:docMk/>
            <pc:sldMk cId="0" sldId="288"/>
            <ac:picMk id="26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91A15BA6-3FF6-058E-8F1D-F71AC20B6734}" dt="2021-04-29T06:54:06.189" v="28" actId="1076"/>
          <ac:picMkLst>
            <pc:docMk/>
            <pc:sldMk cId="0" sldId="288"/>
            <ac:picMk id="27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91A15BA6-3FF6-058E-8F1D-F71AC20B6734}" dt="2021-04-29T06:48:07.574" v="17" actId="14100"/>
          <ac:picMkLst>
            <pc:docMk/>
            <pc:sldMk cId="0" sldId="288"/>
            <ac:picMk id="2050" creationId="{00000000-0000-0000-0000-000000000000}"/>
          </ac:picMkLst>
        </pc:picChg>
      </pc:sldChg>
      <pc:sldChg chg="modSp">
        <pc:chgData name="Yihan Li (SDS,118010154)" userId="S::118010154@link.cuhk.edu.cn::0693edc7-bfc9-4ce1-829f-493ec68b48f8" providerId="AD" clId="Web-{91A15BA6-3FF6-058E-8F1D-F71AC20B6734}" dt="2021-04-29T06:53:05.985" v="23" actId="1076"/>
        <pc:sldMkLst>
          <pc:docMk/>
          <pc:sldMk cId="0" sldId="322"/>
        </pc:sldMkLst>
        <pc:spChg chg="mod">
          <ac:chgData name="Yihan Li (SDS,118010154)" userId="S::118010154@link.cuhk.edu.cn::0693edc7-bfc9-4ce1-829f-493ec68b48f8" providerId="AD" clId="Web-{91A15BA6-3FF6-058E-8F1D-F71AC20B6734}" dt="2021-04-29T06:52:45.844" v="20" actId="1076"/>
          <ac:spMkLst>
            <pc:docMk/>
            <pc:sldMk cId="0" sldId="322"/>
            <ac:spMk id="6" creationId="{E163CB90-F808-40EA-AA75-4040D772A502}"/>
          </ac:spMkLst>
        </pc:spChg>
        <pc:picChg chg="mod">
          <ac:chgData name="Yihan Li (SDS,118010154)" userId="S::118010154@link.cuhk.edu.cn::0693edc7-bfc9-4ce1-829f-493ec68b48f8" providerId="AD" clId="Web-{91A15BA6-3FF6-058E-8F1D-F71AC20B6734}" dt="2021-04-29T06:52:48.469" v="21" actId="1076"/>
          <ac:picMkLst>
            <pc:docMk/>
            <pc:sldMk cId="0" sldId="322"/>
            <ac:picMk id="3" creationId="{00000000-0000-0000-0000-000000000000}"/>
          </ac:picMkLst>
        </pc:picChg>
        <pc:picChg chg="mod">
          <ac:chgData name="Yihan Li (SDS,118010154)" userId="S::118010154@link.cuhk.edu.cn::0693edc7-bfc9-4ce1-829f-493ec68b48f8" providerId="AD" clId="Web-{91A15BA6-3FF6-058E-8F1D-F71AC20B6734}" dt="2021-04-29T06:53:05.985" v="23" actId="1076"/>
          <ac:picMkLst>
            <pc:docMk/>
            <pc:sldMk cId="0" sldId="322"/>
            <ac:picMk id="5" creationId="{00000000-0000-0000-0000-000000000000}"/>
          </ac:picMkLst>
        </pc:picChg>
      </pc:sldChg>
    </pc:docChg>
  </pc:docChgLst>
  <pc:docChgLst>
    <pc:chgData name="Yuxuan Liu (SDS,118010200)" userId="S::118010200@link.cuhk.edu.cn::2d6e0668-d96c-46ef-8baa-144415f89216" providerId="AD" clId="Web-{9793C39F-40E9-0000-8FD9-0488B054EE1E}"/>
    <pc:docChg chg="modSld">
      <pc:chgData name="Yuxuan Liu (SDS,118010200)" userId="S::118010200@link.cuhk.edu.cn::2d6e0668-d96c-46ef-8baa-144415f89216" providerId="AD" clId="Web-{9793C39F-40E9-0000-8FD9-0488B054EE1E}" dt="2021-05-01T08:31:54.902" v="0" actId="1076"/>
      <pc:docMkLst>
        <pc:docMk/>
      </pc:docMkLst>
      <pc:sldChg chg="modSp">
        <pc:chgData name="Yuxuan Liu (SDS,118010200)" userId="S::118010200@link.cuhk.edu.cn::2d6e0668-d96c-46ef-8baa-144415f89216" providerId="AD" clId="Web-{9793C39F-40E9-0000-8FD9-0488B054EE1E}" dt="2021-05-01T08:31:54.902" v="0" actId="1076"/>
        <pc:sldMkLst>
          <pc:docMk/>
          <pc:sldMk cId="2597137228" sldId="328"/>
        </pc:sldMkLst>
        <pc:spChg chg="mod">
          <ac:chgData name="Yuxuan Liu (SDS,118010200)" userId="S::118010200@link.cuhk.edu.cn::2d6e0668-d96c-46ef-8baa-144415f89216" providerId="AD" clId="Web-{9793C39F-40E9-0000-8FD9-0488B054EE1E}" dt="2021-05-01T08:31:54.902" v="0" actId="1076"/>
          <ac:spMkLst>
            <pc:docMk/>
            <pc:sldMk cId="2597137228" sldId="328"/>
            <ac:spMk id="13" creationId="{31B0143F-20B7-4217-8BAD-CF952CC3B2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68B60-A50F-4C18-886B-AC01ACEBD52D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34A92-1134-4AB2-8AEC-20351FFCD5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82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3EF182-2FCB-4867-99A2-224514D135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58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EF219F-6582-486A-B40F-DE2A0F70F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660CC6-667A-43CE-9CA8-4554BC5A1E6A}"/>
              </a:ext>
            </a:extLst>
          </p:cNvPr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A6020BDC-B955-44BA-B7C7-6B6F525ECE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7979697-CFF7-4454-B7F0-DCDC51F255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EBA6BC7-938B-4778-A8E1-EF988FE91E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348818-1A0C-4A42-9B8D-9D8D9C5630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161E333D-8C3B-4860-8D74-8E1BC4550A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B8A2C64-4687-4794-8CD4-65C86F8B8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3C89D2F-E971-40B4-A59A-7E9E77256C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7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D6578-0C16-440A-9C49-B282690E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9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1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B6CB-2F67-49BA-AE5C-8B6D1CC02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2021/5/1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6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63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1EBC57C5-172A-4174-AB5C-5990566F7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/>
              <a:t>Signature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40A7C-53ED-4A20-A888-D6C06761B7D5}"/>
              </a:ext>
            </a:extLst>
          </p:cNvPr>
          <p:cNvSpPr>
            <a:spLocks/>
          </p:cNvSpPr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2564565B-C83A-481A-A6BF-4BF0FE81E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/>
              <a:t>Data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296370-2509-44AF-BFC7-73256A392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18101FA-77CF-4A05-9127-F4673B7E6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Conclusion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3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2021/5/1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5A81D-738E-4D83-9B47-A03C5054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778" y="4766132"/>
            <a:ext cx="5550708" cy="656793"/>
          </a:xfrm>
        </p:spPr>
        <p:txBody>
          <a:bodyPr anchor="ctr"/>
          <a:lstStyle/>
          <a:p>
            <a:r>
              <a:rPr lang="en-US" altLang="zh-CN"/>
              <a:t>Database for a UAV company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00376B-DD7A-499C-8D43-8958880A6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6778" y="5456526"/>
            <a:ext cx="5550708" cy="656793"/>
          </a:xfrm>
        </p:spPr>
        <p:txBody>
          <a:bodyPr/>
          <a:lstStyle/>
          <a:p>
            <a:r>
              <a:rPr lang="en-US" altLang="zh-CN"/>
              <a:t>Group members: Yihan Li, </a:t>
            </a:r>
            <a:r>
              <a:rPr lang="en-US" altLang="zh-CN" err="1"/>
              <a:t>Zeyu</a:t>
            </a:r>
            <a:r>
              <a:rPr lang="en-US" altLang="zh-CN"/>
              <a:t> Li, </a:t>
            </a:r>
            <a:r>
              <a:rPr lang="en-US" altLang="zh-CN" err="1"/>
              <a:t>Yuxuan</a:t>
            </a:r>
            <a:r>
              <a:rPr lang="en-US" altLang="zh-CN"/>
              <a:t> Liu, Yutao Qiu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95F6D64-1D4B-4EE2-A97F-87DD1D0BF0CD}"/>
              </a:ext>
            </a:extLst>
          </p:cNvPr>
          <p:cNvGrpSpPr/>
          <p:nvPr/>
        </p:nvGrpSpPr>
        <p:grpSpPr>
          <a:xfrm>
            <a:off x="5685182" y="3382610"/>
            <a:ext cx="5689222" cy="1021526"/>
            <a:chOff x="-429586" y="1231407"/>
            <a:chExt cx="6390373" cy="119984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B3A846-A607-4D8A-A559-091DF6D0744F}"/>
                </a:ext>
              </a:extLst>
            </p:cNvPr>
            <p:cNvGrpSpPr/>
            <p:nvPr userDrawn="1"/>
          </p:nvGrpSpPr>
          <p:grpSpPr>
            <a:xfrm>
              <a:off x="2681968" y="1231407"/>
              <a:ext cx="3278819" cy="1199845"/>
              <a:chOff x="0" y="2884591"/>
              <a:chExt cx="2061820" cy="92308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DDD22D3-22D6-4C17-BC10-DCDDE4B3737A}"/>
                  </a:ext>
                </a:extLst>
              </p:cNvPr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600" b="1" i="0" u="none" strike="noStrike" kern="1200" cap="none" spc="0" normalizeH="0" baseline="0" noProof="0">
                    <a:ln>
                      <a:noFill/>
                    </a:ln>
                    <a:solidFill>
                      <a:srgbClr val="74C6BE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REPORT</a:t>
                </a:r>
                <a:endParaRPr kumimoji="0" lang="zh-CN" altLang="en-US" sz="16600" b="1" i="0" u="none" strike="noStrike" kern="1200" cap="none" spc="0" normalizeH="0" baseline="0" noProof="0">
                  <a:ln>
                    <a:noFill/>
                  </a:ln>
                  <a:solidFill>
                    <a:srgbClr val="74C6B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C472F14-03DE-430F-9F1A-6E58C2708C9F}"/>
                  </a:ext>
                </a:extLst>
              </p:cNvPr>
              <p:cNvSpPr/>
              <p:nvPr/>
            </p:nvSpPr>
            <p:spPr>
              <a:xfrm>
                <a:off x="0" y="2884591"/>
                <a:ext cx="2061820" cy="359872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Group Project</a:t>
                </a: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5436973-34DD-47C3-BA7E-1F7A50A65219}"/>
                </a:ext>
              </a:extLst>
            </p:cNvPr>
            <p:cNvSpPr txBox="1"/>
            <p:nvPr userDrawn="1"/>
          </p:nvSpPr>
          <p:spPr>
            <a:xfrm>
              <a:off x="-429586" y="1231407"/>
              <a:ext cx="2971596" cy="1199847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600" b="0" i="0" u="none" strike="noStrike" kern="1200" cap="none" spc="0" normalizeH="0" baseline="0" noProof="0">
                  <a:ln>
                    <a:noFill/>
                  </a:ln>
                  <a:solidFill>
                    <a:srgbClr val="74C6BE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CSC3170</a:t>
              </a:r>
              <a:endParaRPr kumimoji="0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74C6BE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925DD66-A3CE-452E-A703-B2DE6F902AC2}"/>
              </a:ext>
            </a:extLst>
          </p:cNvPr>
          <p:cNvCxnSpPr>
            <a:cxnSpLocks/>
          </p:cNvCxnSpPr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921E106-40C0-4C14-B3A4-F6434F9752F8}"/>
              </a:ext>
            </a:extLst>
          </p:cNvPr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75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3E2A1-5419-4E74-92B8-9F34429C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324" y="6651619"/>
            <a:ext cx="2886075" cy="20638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î$1íḓe">
            <a:extLst>
              <a:ext uri="{FF2B5EF4-FFF2-40B4-BE49-F238E27FC236}">
                <a16:creationId xmlns:a16="http://schemas.microsoft.com/office/drawing/2014/main" id="{FE07B784-3C5D-4268-829F-937D91338846}"/>
              </a:ext>
            </a:extLst>
          </p:cNvPr>
          <p:cNvSpPr/>
          <p:nvPr/>
        </p:nvSpPr>
        <p:spPr>
          <a:xfrm>
            <a:off x="1043643" y="1856409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î$1íḓe">
            <a:extLst>
              <a:ext uri="{FF2B5EF4-FFF2-40B4-BE49-F238E27FC236}">
                <a16:creationId xmlns:a16="http://schemas.microsoft.com/office/drawing/2014/main" id="{19C9D17D-E350-466E-956A-637BEA4C919B}"/>
              </a:ext>
            </a:extLst>
          </p:cNvPr>
          <p:cNvSpPr/>
          <p:nvPr/>
        </p:nvSpPr>
        <p:spPr>
          <a:xfrm>
            <a:off x="1407302" y="2242349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555963-777A-4FF6-BB76-8B6D93A3FB49}"/>
              </a:ext>
            </a:extLst>
          </p:cNvPr>
          <p:cNvGrpSpPr/>
          <p:nvPr/>
        </p:nvGrpSpPr>
        <p:grpSpPr>
          <a:xfrm>
            <a:off x="695324" y="3770315"/>
            <a:ext cx="1953171" cy="1439571"/>
            <a:chOff x="8275748" y="4304553"/>
            <a:chExt cx="1953171" cy="854177"/>
          </a:xfrm>
        </p:grpSpPr>
        <p:sp>
          <p:nvSpPr>
            <p:cNvPr id="27" name="Shape 1448">
              <a:extLst>
                <a:ext uri="{FF2B5EF4-FFF2-40B4-BE49-F238E27FC236}">
                  <a16:creationId xmlns:a16="http://schemas.microsoft.com/office/drawing/2014/main" id="{D23DB9D0-E428-4159-8D56-DF354BD7F180}"/>
                </a:ext>
              </a:extLst>
            </p:cNvPr>
            <p:cNvSpPr txBox="1"/>
            <p:nvPr/>
          </p:nvSpPr>
          <p:spPr>
            <a:xfrm>
              <a:off x="8275748" y="4304553"/>
              <a:ext cx="1953171" cy="23970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Staff and Store</a:t>
              </a:r>
            </a:p>
          </p:txBody>
        </p:sp>
        <p:sp>
          <p:nvSpPr>
            <p:cNvPr id="28" name="Shape 1450">
              <a:extLst>
                <a:ext uri="{FF2B5EF4-FFF2-40B4-BE49-F238E27FC236}">
                  <a16:creationId xmlns:a16="http://schemas.microsoft.com/office/drawing/2014/main" id="{004FBC82-C78E-4D16-8F3E-497F1FA078A9}"/>
                </a:ext>
              </a:extLst>
            </p:cNvPr>
            <p:cNvSpPr txBox="1"/>
            <p:nvPr/>
          </p:nvSpPr>
          <p:spPr>
            <a:xfrm>
              <a:off x="8364426" y="4544256"/>
              <a:ext cx="1775815" cy="614474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Staff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(Sale, Repair, Factory Staff)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 Product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0EA58DA-35C9-4339-81D1-6B0ECE3E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5" y="83442"/>
            <a:ext cx="5089463" cy="66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785A7F0-36D8-4D4D-B934-B21D6B43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48" y="0"/>
            <a:ext cx="8289104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ERD Overview</a:t>
            </a:r>
            <a:endParaRPr lang="zh-CN" altLang="en-US"/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6CA27AD8-0D08-46D8-B377-3A86AFC29ADE}"/>
              </a:ext>
            </a:extLst>
          </p:cNvPr>
          <p:cNvSpPr/>
          <p:nvPr/>
        </p:nvSpPr>
        <p:spPr>
          <a:xfrm>
            <a:off x="1816100" y="2971800"/>
            <a:ext cx="4800600" cy="3009900"/>
          </a:xfrm>
          <a:prstGeom prst="flowChartProcess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F8375-538E-44FF-B529-7BC1C34FF4C6}"/>
              </a:ext>
            </a:extLst>
          </p:cNvPr>
          <p:cNvSpPr txBox="1"/>
          <p:nvPr/>
        </p:nvSpPr>
        <p:spPr>
          <a:xfrm>
            <a:off x="1837541" y="29717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Product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E7C54E52-60E9-4428-9937-C68D24F8652D}"/>
              </a:ext>
            </a:extLst>
          </p:cNvPr>
          <p:cNvSpPr/>
          <p:nvPr/>
        </p:nvSpPr>
        <p:spPr>
          <a:xfrm>
            <a:off x="3715802" y="19566"/>
            <a:ext cx="6761698" cy="2850634"/>
          </a:xfrm>
          <a:prstGeom prst="flowChartProcess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11755F-F8A2-4B02-9C0F-FAEA3E9BED19}"/>
              </a:ext>
            </a:extLst>
          </p:cNvPr>
          <p:cNvSpPr txBox="1"/>
          <p:nvPr/>
        </p:nvSpPr>
        <p:spPr>
          <a:xfrm>
            <a:off x="3737242" y="19565"/>
            <a:ext cx="235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Sales and repair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FF1AA030-57F3-478B-8F3A-F3082EF1D3A2}"/>
              </a:ext>
            </a:extLst>
          </p:cNvPr>
          <p:cNvSpPr/>
          <p:nvPr/>
        </p:nvSpPr>
        <p:spPr>
          <a:xfrm>
            <a:off x="7073900" y="1295400"/>
            <a:ext cx="2588945" cy="5543034"/>
          </a:xfrm>
          <a:prstGeom prst="flowChartProcess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BAFB52-D6A2-4FEA-AC4D-2F6BFDCB7A57}"/>
              </a:ext>
            </a:extLst>
          </p:cNvPr>
          <p:cNvSpPr txBox="1"/>
          <p:nvPr/>
        </p:nvSpPr>
        <p:spPr>
          <a:xfrm>
            <a:off x="8829950" y="3469322"/>
            <a:ext cx="98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</a:rPr>
              <a:t>Staff and Store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1352CAB-FA48-4E99-BFBA-0713EBA395D3}"/>
              </a:ext>
            </a:extLst>
          </p:cNvPr>
          <p:cNvSpPr/>
          <p:nvPr/>
        </p:nvSpPr>
        <p:spPr>
          <a:xfrm>
            <a:off x="660400" y="3693674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BA9B28-8F3D-4810-BB18-53370E9D74D0}"/>
              </a:ext>
            </a:extLst>
          </p:cNvPr>
          <p:cNvSpPr txBox="1"/>
          <p:nvPr/>
        </p:nvSpPr>
        <p:spPr bwMode="auto">
          <a:xfrm>
            <a:off x="1467091" y="3500394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/>
                <a:ea typeface="微软雅黑"/>
              </a:rPr>
              <a:t>F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ully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Functional </a:t>
            </a:r>
            <a:r>
              <a:rPr lang="en-US" altLang="zh-CN" sz="2000" b="1">
                <a:solidFill>
                  <a:srgbClr val="000000"/>
                </a:solidFill>
                <a:latin typeface="Arial"/>
                <a:ea typeface="微软雅黑"/>
              </a:rPr>
              <a:t>D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ependency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51D6702-9883-4660-B835-6B7C47409B47}"/>
              </a:ext>
            </a:extLst>
          </p:cNvPr>
          <p:cNvCxnSpPr>
            <a:cxnSpLocks/>
          </p:cNvCxnSpPr>
          <p:nvPr/>
        </p:nvCxnSpPr>
        <p:spPr>
          <a:xfrm>
            <a:off x="1553961" y="3429000"/>
            <a:ext cx="931055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6EC39D82-80CC-46F0-B7F7-F4B6586139F4}"/>
              </a:ext>
            </a:extLst>
          </p:cNvPr>
          <p:cNvSpPr/>
          <p:nvPr/>
        </p:nvSpPr>
        <p:spPr>
          <a:xfrm>
            <a:off x="660400" y="132357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220A36-9C8E-40E3-8C97-9261BA5FB16D}"/>
              </a:ext>
            </a:extLst>
          </p:cNvPr>
          <p:cNvSpPr txBox="1"/>
          <p:nvPr/>
        </p:nvSpPr>
        <p:spPr bwMode="auto">
          <a:xfrm>
            <a:off x="1467091" y="113030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/>
                <a:ea typeface="微软雅黑"/>
              </a:rPr>
              <a:t>A</a:t>
            </a:r>
            <a:r>
              <a:rPr kumimoji="0" lang="en-US" altLang="zh-CN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tomic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Domine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78F350-0B95-4A21-97E4-094E7ECB876A}"/>
              </a:ext>
            </a:extLst>
          </p:cNvPr>
          <p:cNvSpPr txBox="1"/>
          <p:nvPr/>
        </p:nvSpPr>
        <p:spPr bwMode="auto">
          <a:xfrm>
            <a:off x="515331" y="1447142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/>
                <a:ea typeface="微软雅黑"/>
              </a:rPr>
              <a:t>1NF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E9BC82A-ECFA-429B-A78F-289C84D93469}"/>
              </a:ext>
            </a:extLst>
          </p:cNvPr>
          <p:cNvSpPr txBox="1"/>
          <p:nvPr/>
        </p:nvSpPr>
        <p:spPr bwMode="auto">
          <a:xfrm>
            <a:off x="526713" y="3820844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/>
                <a:ea typeface="微软雅黑"/>
              </a:rPr>
              <a:t>2NF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13C33C-372C-4EFA-AC36-EAD90BB4F66B}"/>
              </a:ext>
            </a:extLst>
          </p:cNvPr>
          <p:cNvSpPr txBox="1"/>
          <p:nvPr/>
        </p:nvSpPr>
        <p:spPr bwMode="auto">
          <a:xfrm>
            <a:off x="515331" y="5161835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/>
                <a:ea typeface="微软雅黑"/>
              </a:rPr>
              <a:t>3NF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6E6F98C-9BCF-4355-BEFA-96C0A943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61" y="1637249"/>
            <a:ext cx="10327760" cy="114251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EF89F10-91F6-4496-B6B8-D37D2444A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52" y="4013592"/>
            <a:ext cx="9061000" cy="2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Normalization</a:t>
            </a:r>
            <a:endParaRPr lang="zh-CN" altLang="en-US"/>
          </a:p>
        </p:txBody>
      </p: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6EC39D82-80CC-46F0-B7F7-F4B6586139F4}"/>
              </a:ext>
            </a:extLst>
          </p:cNvPr>
          <p:cNvSpPr/>
          <p:nvPr/>
        </p:nvSpPr>
        <p:spPr>
          <a:xfrm>
            <a:off x="660400" y="1323579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220A36-9C8E-40E3-8C97-9261BA5FB16D}"/>
              </a:ext>
            </a:extLst>
          </p:cNvPr>
          <p:cNvSpPr txBox="1"/>
          <p:nvPr/>
        </p:nvSpPr>
        <p:spPr bwMode="auto">
          <a:xfrm>
            <a:off x="1467091" y="113030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rgbClr val="000000"/>
                </a:solidFill>
                <a:latin typeface="Arial"/>
                <a:ea typeface="微软雅黑"/>
              </a:rPr>
              <a:t>Transitive Dependency on PK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D78F350-0B95-4A21-97E4-094E7ECB876A}"/>
              </a:ext>
            </a:extLst>
          </p:cNvPr>
          <p:cNvSpPr txBox="1"/>
          <p:nvPr/>
        </p:nvSpPr>
        <p:spPr bwMode="auto">
          <a:xfrm>
            <a:off x="515331" y="1447142"/>
            <a:ext cx="101110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chemeClr val="bg1"/>
                </a:solidFill>
                <a:latin typeface="Arial"/>
                <a:ea typeface="微软雅黑"/>
              </a:rPr>
              <a:t>3NF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AA9E0-D268-47EA-8D6C-8833C274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3" y="2168108"/>
            <a:ext cx="1103148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Specialization Design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CDDA522-8430-42B4-A250-920ED58BE150}"/>
              </a:ext>
            </a:extLst>
          </p:cNvPr>
          <p:cNvGrpSpPr/>
          <p:nvPr/>
        </p:nvGrpSpPr>
        <p:grpSpPr>
          <a:xfrm>
            <a:off x="695324" y="1294187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Rectangle 145">
              <a:extLst>
                <a:ext uri="{FF2B5EF4-FFF2-40B4-BE49-F238E27FC236}">
                  <a16:creationId xmlns:a16="http://schemas.microsoft.com/office/drawing/2014/main" id="{A52764A8-B4C0-4CBF-851D-D883AB7A184D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五边形 11">
              <a:extLst>
                <a:ext uri="{FF2B5EF4-FFF2-40B4-BE49-F238E27FC236}">
                  <a16:creationId xmlns:a16="http://schemas.microsoft.com/office/drawing/2014/main" id="{DABC4F61-5525-4549-BC1C-8B0C41ECED87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0.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79ACCED-FB37-483E-B8C2-1C8DAB57EE84}"/>
              </a:ext>
            </a:extLst>
          </p:cNvPr>
          <p:cNvGrpSpPr/>
          <p:nvPr/>
        </p:nvGrpSpPr>
        <p:grpSpPr>
          <a:xfrm>
            <a:off x="715161" y="2064603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Rectangle 145">
              <a:extLst>
                <a:ext uri="{FF2B5EF4-FFF2-40B4-BE49-F238E27FC236}">
                  <a16:creationId xmlns:a16="http://schemas.microsoft.com/office/drawing/2014/main" id="{2EFE7431-57FB-4D93-A486-7CF36CF1167D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箭头: 五边形 15">
              <a:extLst>
                <a:ext uri="{FF2B5EF4-FFF2-40B4-BE49-F238E27FC236}">
                  <a16:creationId xmlns:a16="http://schemas.microsoft.com/office/drawing/2014/main" id="{96B80AF7-D3B8-4DAF-8871-29592E73ACE9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3EC8B93-9E4A-41A0-86F6-797525780DAE}"/>
              </a:ext>
            </a:extLst>
          </p:cNvPr>
          <p:cNvGrpSpPr/>
          <p:nvPr/>
        </p:nvGrpSpPr>
        <p:grpSpPr>
          <a:xfrm>
            <a:off x="715161" y="2821952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9" name="Rectangle 145">
              <a:extLst>
                <a:ext uri="{FF2B5EF4-FFF2-40B4-BE49-F238E27FC236}">
                  <a16:creationId xmlns:a16="http://schemas.microsoft.com/office/drawing/2014/main" id="{40AFC06B-FA50-447C-BA1B-B480DF92E474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五边形 21">
              <a:extLst>
                <a:ext uri="{FF2B5EF4-FFF2-40B4-BE49-F238E27FC236}">
                  <a16:creationId xmlns:a16="http://schemas.microsoft.com/office/drawing/2014/main" id="{B76DC594-96B7-4332-9764-B5E64133FC01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2.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280F4F-8859-4812-A3A6-557F63751802}"/>
              </a:ext>
            </a:extLst>
          </p:cNvPr>
          <p:cNvGrpSpPr/>
          <p:nvPr/>
        </p:nvGrpSpPr>
        <p:grpSpPr>
          <a:xfrm>
            <a:off x="715161" y="3594139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" name="Rectangle 145">
              <a:extLst>
                <a:ext uri="{FF2B5EF4-FFF2-40B4-BE49-F238E27FC236}">
                  <a16:creationId xmlns:a16="http://schemas.microsoft.com/office/drawing/2014/main" id="{873FCDCF-F0E7-4B3A-8EE6-F5F7F7C8D775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>
              <a:extLst>
                <a:ext uri="{FF2B5EF4-FFF2-40B4-BE49-F238E27FC236}">
                  <a16:creationId xmlns:a16="http://schemas.microsoft.com/office/drawing/2014/main" id="{891427F7-B0FE-4270-9DFC-3AF5BAE12A28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3.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90A5BBF-9E7B-4CEE-8849-C3E1BF43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64" y="4051404"/>
            <a:ext cx="3798414" cy="25511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54246C-84B3-475B-9EFE-AA2950C8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35" y="1160210"/>
            <a:ext cx="9603175" cy="28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4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CD067E-1084-4936-9C91-85A3AA81A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" t="35615" r="7448" b="-4737"/>
          <a:stretch/>
        </p:blipFill>
        <p:spPr>
          <a:xfrm>
            <a:off x="137254" y="183906"/>
            <a:ext cx="7447212" cy="47649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468" y="0"/>
            <a:ext cx="10801349" cy="1015999"/>
          </a:xfrm>
        </p:spPr>
        <p:txBody>
          <a:bodyPr/>
          <a:lstStyle/>
          <a:p>
            <a:r>
              <a:rPr lang="en-US" altLang="zh-CN"/>
              <a:t>Relational Schema Overview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486F1A-E51E-48BB-A69E-C7D55BAD7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5" b="65790"/>
          <a:stretch/>
        </p:blipFill>
        <p:spPr>
          <a:xfrm>
            <a:off x="3522968" y="4193205"/>
            <a:ext cx="8526343" cy="24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Data and Query</a:t>
            </a:r>
            <a:endParaRPr lang="en-US" altLang="zh-CN" sz="2800">
              <a:cs typeface="Arial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1F2F2A-D0BB-4AE4-A0D2-E8069CEF2370}"/>
              </a:ext>
            </a:extLst>
          </p:cNvPr>
          <p:cNvCxnSpPr>
            <a:cxnSpLocks/>
          </p:cNvCxnSpPr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>
            <a:extLst>
              <a:ext uri="{FF2B5EF4-FFF2-40B4-BE49-F238E27FC236}">
                <a16:creationId xmlns:a16="http://schemas.microsoft.com/office/drawing/2014/main" id="{D1562237-ABE2-4572-A687-CBABBF19B57D}"/>
              </a:ext>
            </a:extLst>
          </p:cNvPr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>
                <a:solidFill>
                  <a:srgbClr val="FFFFFF"/>
                </a:solidFill>
                <a:latin typeface="Arial"/>
                <a:ea typeface="微软雅黑"/>
              </a:rPr>
              <a:t>03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49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3579" y="1"/>
            <a:ext cx="10801349" cy="1015999"/>
          </a:xfrm>
        </p:spPr>
        <p:txBody>
          <a:bodyPr/>
          <a:lstStyle/>
          <a:p>
            <a:r>
              <a:rPr lang="en-US" altLang="zh-CN" sz="3200"/>
              <a:t>Data Insertion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0" name="í$ľíḍè"/>
          <p:cNvSpPr txBox="1"/>
          <p:nvPr/>
        </p:nvSpPr>
        <p:spPr>
          <a:xfrm>
            <a:off x="2642870" y="1141730"/>
            <a:ext cx="2753995" cy="645160"/>
          </a:xfrm>
          <a:prstGeom prst="rect">
            <a:avLst/>
          </a:prstGeom>
          <a:noFill/>
          <a:ln w="19050">
            <a:solidFill>
              <a:srgbClr val="8496B0"/>
            </a:solidFill>
          </a:ln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/>
              <a:t>Real data retrieved from</a:t>
            </a:r>
          </a:p>
          <a:p>
            <a:r>
              <a:rPr lang="en-US" altLang="zh-CN" sz="1600" b="1"/>
              <a:t> DJI website</a:t>
            </a:r>
          </a:p>
        </p:txBody>
      </p:sp>
      <p:sp>
        <p:nvSpPr>
          <p:cNvPr id="32" name="í$ľíḍè"/>
          <p:cNvSpPr txBox="1"/>
          <p:nvPr/>
        </p:nvSpPr>
        <p:spPr>
          <a:xfrm>
            <a:off x="2449830" y="3075305"/>
            <a:ext cx="4486910" cy="622300"/>
          </a:xfrm>
          <a:prstGeom prst="rect">
            <a:avLst/>
          </a:prstGeom>
          <a:noFill/>
          <a:ln w="19050">
            <a:solidFill>
              <a:srgbClr val="44A79D"/>
            </a:solidFill>
          </a:ln>
        </p:spPr>
        <p:txBody>
          <a:bodyPr wrap="none" lIns="90000" tIns="46800" rIns="90000" bIns="46800" rtlCol="0" anchor="b" anchorCtr="0"/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/>
              <a:t>Random data generated by Python script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b="1"/>
              <a:t>Use </a:t>
            </a:r>
            <a:r>
              <a:rPr lang="en-US" altLang="zh-CN" sz="1600" b="1">
                <a:solidFill>
                  <a:srgbClr val="0070C0"/>
                </a:solidFill>
              </a:rPr>
              <a:t>trigger</a:t>
            </a:r>
            <a:r>
              <a:rPr lang="en-US" altLang="zh-CN" sz="1600" b="1"/>
              <a:t> to keep data id consistent</a:t>
            </a:r>
          </a:p>
        </p:txBody>
      </p:sp>
      <p:sp>
        <p:nvSpPr>
          <p:cNvPr id="42" name="ïṧḻïḍê"/>
          <p:cNvSpPr/>
          <p:nvPr/>
        </p:nvSpPr>
        <p:spPr>
          <a:xfrm>
            <a:off x="8477885" y="2132426"/>
            <a:ext cx="2489200" cy="680422"/>
          </a:xfrm>
          <a:prstGeom prst="homePlate">
            <a:avLst/>
          </a:prstGeom>
          <a:solidFill>
            <a:srgbClr val="8496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>
                <a:sym typeface="+mn-ea"/>
              </a:rPr>
              <a:t>Ready for Query</a:t>
            </a:r>
            <a:endParaRPr lang="zh-CN" altLang="en-US" sz="2000" b="1">
              <a:cs typeface="Arial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0800000" flipV="1">
            <a:off x="4294505" y="1705610"/>
            <a:ext cx="130810" cy="494031"/>
            <a:chOff x="4436327" y="2804314"/>
            <a:chExt cx="107691" cy="408086"/>
          </a:xfrm>
        </p:grpSpPr>
        <p:sp>
          <p:nvSpPr>
            <p:cNvPr id="15" name="ïS1idè"/>
            <p:cNvSpPr/>
            <p:nvPr/>
          </p:nvSpPr>
          <p:spPr bwMode="gray">
            <a:xfrm>
              <a:off x="4436327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šlíḋe"/>
            <p:cNvSpPr/>
            <p:nvPr/>
          </p:nvSpPr>
          <p:spPr bwMode="gray">
            <a:xfrm flipV="1">
              <a:off x="4489650" y="2804314"/>
              <a:ext cx="1568" cy="372417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005730" y="2757489"/>
            <a:ext cx="107691" cy="1898015"/>
            <a:chOff x="5165102" y="3672524"/>
            <a:chExt cx="107691" cy="1898015"/>
          </a:xfrm>
        </p:grpSpPr>
        <p:sp>
          <p:nvSpPr>
            <p:cNvPr id="35" name="iṣľïḍè"/>
            <p:cNvSpPr/>
            <p:nvPr/>
          </p:nvSpPr>
          <p:spPr bwMode="gray">
            <a:xfrm>
              <a:off x="5165102" y="3672524"/>
              <a:ext cx="107691" cy="105026"/>
            </a:xfrm>
            <a:prstGeom prst="ellipse">
              <a:avLst/>
            </a:prstGeom>
            <a:solidFill>
              <a:srgbClr val="8496B0"/>
            </a:solidFill>
            <a:ln w="12700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lîḓé"/>
            <p:cNvSpPr/>
            <p:nvPr/>
          </p:nvSpPr>
          <p:spPr bwMode="gray">
            <a:xfrm flipV="1">
              <a:off x="5215267" y="3777299"/>
              <a:ext cx="7620" cy="1793240"/>
            </a:xfrm>
            <a:prstGeom prst="line">
              <a:avLst/>
            </a:prstGeom>
            <a:noFill/>
            <a:ln w="19050">
              <a:solidFill>
                <a:srgbClr val="8496B0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94195" y="2751455"/>
            <a:ext cx="107950" cy="551180"/>
            <a:chOff x="7475831" y="3089900"/>
            <a:chExt cx="107691" cy="608278"/>
          </a:xfrm>
        </p:grpSpPr>
        <p:sp>
          <p:nvSpPr>
            <p:cNvPr id="12" name="iṡ1íḋé"/>
            <p:cNvSpPr/>
            <p:nvPr/>
          </p:nvSpPr>
          <p:spPr bwMode="gray">
            <a:xfrm>
              <a:off x="7475831" y="3107374"/>
              <a:ext cx="107691" cy="105026"/>
            </a:xfrm>
            <a:prstGeom prst="ellipse">
              <a:avLst/>
            </a:prstGeom>
            <a:solidFill>
              <a:srgbClr val="44A79D"/>
            </a:solidFill>
            <a:ln w="12700" algn="ctr">
              <a:solidFill>
                <a:srgbClr val="44A79D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ļiḓe"/>
            <p:cNvSpPr/>
            <p:nvPr/>
          </p:nvSpPr>
          <p:spPr bwMode="gray">
            <a:xfrm flipV="1">
              <a:off x="7523975" y="3089900"/>
              <a:ext cx="10769" cy="608278"/>
            </a:xfrm>
            <a:prstGeom prst="line">
              <a:avLst/>
            </a:prstGeom>
            <a:noFill/>
            <a:ln w="19050">
              <a:solidFill>
                <a:srgbClr val="44A79D"/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8604" y="4024650"/>
            <a:ext cx="5997575" cy="2271713"/>
          </a:xfrm>
          <a:prstGeom prst="rect">
            <a:avLst/>
          </a:prstGeom>
          <a:noFill/>
          <a:ln w="19050">
            <a:solidFill>
              <a:srgbClr val="8496B0"/>
            </a:solidFill>
            <a:miter lim="800000"/>
            <a:headEnd/>
            <a:tailEnd/>
          </a:ln>
          <a:effectLst/>
        </p:spPr>
      </p:pic>
      <p:sp>
        <p:nvSpPr>
          <p:cNvPr id="43" name="ïšḷiďê"/>
          <p:cNvSpPr/>
          <p:nvPr/>
        </p:nvSpPr>
        <p:spPr>
          <a:xfrm>
            <a:off x="979805" y="2124806"/>
            <a:ext cx="2510566" cy="7028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r>
              <a:rPr lang="en-US" altLang="zh-CN" sz="2000" b="1"/>
              <a:t>Create Tables</a:t>
            </a:r>
            <a:endParaRPr lang="en-US" sz="2400" b="1">
              <a:cs typeface="Arial"/>
            </a:endParaRPr>
          </a:p>
        </p:txBody>
      </p:sp>
      <p:sp>
        <p:nvSpPr>
          <p:cNvPr id="44" name="iṩḻîḓê"/>
          <p:cNvSpPr/>
          <p:nvPr/>
        </p:nvSpPr>
        <p:spPr>
          <a:xfrm>
            <a:off x="3477878" y="2124806"/>
            <a:ext cx="2507430" cy="68251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r>
              <a:rPr lang="en-US" altLang="zh-CN" sz="2000" b="1"/>
              <a:t>Import Real Data </a:t>
            </a:r>
            <a:endParaRPr lang="en-US" altLang="zh-CN" sz="2000" b="1">
              <a:cs typeface="Arial"/>
            </a:endParaRPr>
          </a:p>
        </p:txBody>
      </p:sp>
      <p:sp>
        <p:nvSpPr>
          <p:cNvPr id="45" name="îṧľide"/>
          <p:cNvSpPr/>
          <p:nvPr/>
        </p:nvSpPr>
        <p:spPr>
          <a:xfrm>
            <a:off x="5978525" y="2134348"/>
            <a:ext cx="2510565" cy="6866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lnSpc>
                <a:spcPts val="1620"/>
              </a:lnSpc>
              <a:spcBef>
                <a:spcPct val="0"/>
              </a:spcBef>
            </a:pPr>
            <a:r>
              <a:rPr lang="en-US" altLang="zh-CN" sz="2000" b="1">
                <a:sym typeface="+mn-ea"/>
              </a:rPr>
              <a:t>Generate Random </a:t>
            </a:r>
            <a:endParaRPr lang="en-US" altLang="zh-CN" sz="2000" b="1">
              <a:cs typeface="Arial"/>
            </a:endParaRPr>
          </a:p>
          <a:p>
            <a:pPr lvl="0" algn="ctr" fontAlgn="auto">
              <a:lnSpc>
                <a:spcPts val="162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sz="2000" b="1">
                <a:sym typeface="+mn-ea"/>
              </a:rPr>
              <a:t>Data</a:t>
            </a:r>
            <a:endParaRPr lang="zh-CN" altLang="en-US" sz="2000" b="1"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Query 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167EF4-2E7B-4CCA-886E-B14E5E3BF10D}"/>
              </a:ext>
            </a:extLst>
          </p:cNvPr>
          <p:cNvGrpSpPr/>
          <p:nvPr/>
        </p:nvGrpSpPr>
        <p:grpSpPr>
          <a:xfrm>
            <a:off x="960230" y="2039896"/>
            <a:ext cx="5698849" cy="4204335"/>
            <a:chOff x="1181100" y="2084070"/>
            <a:chExt cx="5698849" cy="4204335"/>
          </a:xfrm>
        </p:grpSpPr>
        <p:pic>
          <p:nvPicPr>
            <p:cNvPr id="2050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81100" y="2084070"/>
              <a:ext cx="5009515" cy="420433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/>
              <a:tailEnd/>
            </a:ln>
            <a:effectLst/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025" y="4085645"/>
              <a:ext cx="2214880" cy="799465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069" y="4885110"/>
              <a:ext cx="2214880" cy="648335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025" y="5522402"/>
              <a:ext cx="2214245" cy="760730"/>
            </a:xfrm>
            <a:prstGeom prst="rect">
              <a:avLst/>
            </a:prstGeom>
            <a:ln w="19050">
              <a:solidFill>
                <a:schemeClr val="bg2"/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A5AC7B-28C0-4CCF-9D02-DC2005F12888}"/>
              </a:ext>
            </a:extLst>
          </p:cNvPr>
          <p:cNvSpPr txBox="1"/>
          <p:nvPr/>
        </p:nvSpPr>
        <p:spPr>
          <a:xfrm>
            <a:off x="7407965" y="3205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</a:rPr>
              <a:t>Procedure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5" name="i$ľîḓê">
            <a:extLst>
              <a:ext uri="{FF2B5EF4-FFF2-40B4-BE49-F238E27FC236}">
                <a16:creationId xmlns:a16="http://schemas.microsoft.com/office/drawing/2014/main" id="{7CBCF386-57DD-4AD2-8AE0-AC76F80AC343}"/>
              </a:ext>
            </a:extLst>
          </p:cNvPr>
          <p:cNvSpPr/>
          <p:nvPr/>
        </p:nvSpPr>
        <p:spPr bwMode="auto">
          <a:xfrm>
            <a:off x="1658557" y="12484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sale revenues of each store</a:t>
            </a:r>
            <a:endParaRPr lang="en-US" sz="2400" b="1">
              <a:solidFill>
                <a:srgbClr val="44A79D"/>
              </a:solidFill>
              <a:cs typeface="Arial"/>
            </a:endParaRPr>
          </a:p>
        </p:txBody>
      </p:sp>
      <p:grpSp>
        <p:nvGrpSpPr>
          <p:cNvPr id="6" name="组合 39">
            <a:extLst>
              <a:ext uri="{FF2B5EF4-FFF2-40B4-BE49-F238E27FC236}">
                <a16:creationId xmlns:a16="http://schemas.microsoft.com/office/drawing/2014/main" id="{92AE608B-0964-4A16-95AF-86B2878D520C}"/>
              </a:ext>
            </a:extLst>
          </p:cNvPr>
          <p:cNvGrpSpPr/>
          <p:nvPr/>
        </p:nvGrpSpPr>
        <p:grpSpPr>
          <a:xfrm>
            <a:off x="1023935" y="1278687"/>
            <a:ext cx="597726" cy="392400"/>
            <a:chOff x="7526810" y="1953720"/>
            <a:chExt cx="597726" cy="392400"/>
          </a:xfrm>
        </p:grpSpPr>
        <p:sp>
          <p:nvSpPr>
            <p:cNvPr id="13" name="Rectangle 145">
              <a:extLst>
                <a:ext uri="{FF2B5EF4-FFF2-40B4-BE49-F238E27FC236}">
                  <a16:creationId xmlns:a16="http://schemas.microsoft.com/office/drawing/2014/main" id="{4E24FF6E-CFE3-4938-8341-3D3CDE2F2062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五边形 41">
              <a:extLst>
                <a:ext uri="{FF2B5EF4-FFF2-40B4-BE49-F238E27FC236}">
                  <a16:creationId xmlns:a16="http://schemas.microsoft.com/office/drawing/2014/main" id="{A75CF71A-A2E2-402A-8BCF-B17F9D056E04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1.</a:t>
              </a:r>
              <a:endParaRPr lang="zh-CN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818" y="180533"/>
            <a:ext cx="6506210" cy="2590800"/>
          </a:xfrm>
          <a:prstGeom prst="rect">
            <a:avLst/>
          </a:prstGeom>
          <a:ln w="9525">
            <a:solidFill>
              <a:schemeClr val="bg2">
                <a:lumMod val="90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79" y="2778208"/>
            <a:ext cx="3411855" cy="376047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i$ľîḓê">
            <a:extLst>
              <a:ext uri="{FF2B5EF4-FFF2-40B4-BE49-F238E27FC236}">
                <a16:creationId xmlns:a16="http://schemas.microsoft.com/office/drawing/2014/main" id="{E163CB90-F808-40EA-AA75-4040D772A502}"/>
              </a:ext>
            </a:extLst>
          </p:cNvPr>
          <p:cNvSpPr/>
          <p:nvPr/>
        </p:nvSpPr>
        <p:spPr bwMode="auto">
          <a:xfrm>
            <a:off x="-3826601" y="1942662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drones with the largest sales</a:t>
            </a:r>
          </a:p>
        </p:txBody>
      </p:sp>
      <p:grpSp>
        <p:nvGrpSpPr>
          <p:cNvPr id="8" name="组合 39">
            <a:extLst>
              <a:ext uri="{FF2B5EF4-FFF2-40B4-BE49-F238E27FC236}">
                <a16:creationId xmlns:a16="http://schemas.microsoft.com/office/drawing/2014/main" id="{3F908EE0-395F-4BE4-A35D-E45B4CA2090B}"/>
              </a:ext>
            </a:extLst>
          </p:cNvPr>
          <p:cNvGrpSpPr/>
          <p:nvPr/>
        </p:nvGrpSpPr>
        <p:grpSpPr>
          <a:xfrm>
            <a:off x="1071560" y="1288212"/>
            <a:ext cx="597726" cy="392400"/>
            <a:chOff x="7526810" y="1953720"/>
            <a:chExt cx="597726" cy="392400"/>
          </a:xfrm>
        </p:grpSpPr>
        <p:sp>
          <p:nvSpPr>
            <p:cNvPr id="10" name="Rectangle 145">
              <a:extLst>
                <a:ext uri="{FF2B5EF4-FFF2-40B4-BE49-F238E27FC236}">
                  <a16:creationId xmlns:a16="http://schemas.microsoft.com/office/drawing/2014/main" id="{7688C5FA-333C-4271-8C0B-AA48AB0E3DF6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箭头: 五边形 41">
              <a:extLst>
                <a:ext uri="{FF2B5EF4-FFF2-40B4-BE49-F238E27FC236}">
                  <a16:creationId xmlns:a16="http://schemas.microsoft.com/office/drawing/2014/main" id="{1E51D33C-19F7-4CCD-A4B2-983DA258CA9D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2.</a:t>
              </a:r>
              <a:endParaRPr lang="zh-CN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/>
              <a:t>Introduction</a:t>
            </a:r>
            <a:endParaRPr lang="zh-CN" altLang="en-US" sz="2800">
              <a:cs typeface="Arial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1F2F2A-D0BB-4AE4-A0D2-E8069CEF2370}"/>
              </a:ext>
            </a:extLst>
          </p:cNvPr>
          <p:cNvCxnSpPr>
            <a:cxnSpLocks/>
          </p:cNvCxnSpPr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>
            <a:extLst>
              <a:ext uri="{FF2B5EF4-FFF2-40B4-BE49-F238E27FC236}">
                <a16:creationId xmlns:a16="http://schemas.microsoft.com/office/drawing/2014/main" id="{D1562237-ABE2-4572-A687-CBABBF19B57D}"/>
              </a:ext>
            </a:extLst>
          </p:cNvPr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>
                <a:solidFill>
                  <a:schemeClr val="bg1"/>
                </a:solidFill>
              </a:rPr>
              <a:t>01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73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  <a:endParaRPr lang="en-US" altLang="zh-CN" sz="3200">
              <a:solidFill>
                <a:srgbClr val="7F7F7F"/>
              </a:solidFill>
              <a:cs typeface="Arial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2252345"/>
            <a:ext cx="6980555" cy="252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265" y="2055495"/>
            <a:ext cx="3598545" cy="2924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20FB5-8800-4315-B4E8-7FD7F260AC97}"/>
              </a:ext>
            </a:extLst>
          </p:cNvPr>
          <p:cNvSpPr txBox="1"/>
          <p:nvPr/>
        </p:nvSpPr>
        <p:spPr>
          <a:xfrm>
            <a:off x="4722896" y="32440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View: add up all orders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8" name="i$ľîḓê">
            <a:extLst>
              <a:ext uri="{FF2B5EF4-FFF2-40B4-BE49-F238E27FC236}">
                <a16:creationId xmlns:a16="http://schemas.microsoft.com/office/drawing/2014/main" id="{48A18CE1-51C1-45E6-AE1F-7456F4C8D94E}"/>
              </a:ext>
            </a:extLst>
          </p:cNvPr>
          <p:cNvSpPr/>
          <p:nvPr/>
        </p:nvSpPr>
        <p:spPr bwMode="auto">
          <a:xfrm>
            <a:off x="1572832" y="1391316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customers who purchase the most</a:t>
            </a:r>
          </a:p>
        </p:txBody>
      </p:sp>
      <p:grpSp>
        <p:nvGrpSpPr>
          <p:cNvPr id="10" name="组合 39">
            <a:extLst>
              <a:ext uri="{FF2B5EF4-FFF2-40B4-BE49-F238E27FC236}">
                <a16:creationId xmlns:a16="http://schemas.microsoft.com/office/drawing/2014/main" id="{29A8E308-240E-4C29-A66D-80574DC060B2}"/>
              </a:ext>
            </a:extLst>
          </p:cNvPr>
          <p:cNvGrpSpPr/>
          <p:nvPr/>
        </p:nvGrpSpPr>
        <p:grpSpPr>
          <a:xfrm>
            <a:off x="938210" y="1421562"/>
            <a:ext cx="597726" cy="392400"/>
            <a:chOff x="7526810" y="1953720"/>
            <a:chExt cx="597726" cy="392400"/>
          </a:xfrm>
        </p:grpSpPr>
        <p:sp>
          <p:nvSpPr>
            <p:cNvPr id="12" name="Rectangle 145">
              <a:extLst>
                <a:ext uri="{FF2B5EF4-FFF2-40B4-BE49-F238E27FC236}">
                  <a16:creationId xmlns:a16="http://schemas.microsoft.com/office/drawing/2014/main" id="{89F3B0CC-CC6C-4A47-A809-B8F5A24B079C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五边形 41">
              <a:extLst>
                <a:ext uri="{FF2B5EF4-FFF2-40B4-BE49-F238E27FC236}">
                  <a16:creationId xmlns:a16="http://schemas.microsoft.com/office/drawing/2014/main" id="{26C6C0F5-EB6B-4C03-9218-A187D4177B6A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3.</a:t>
              </a:r>
              <a:endParaRPr lang="zh-CN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solidFill>
                  <a:srgbClr val="7F7F7F"/>
                </a:solidFill>
              </a:rPr>
              <a:t>Query Test</a:t>
            </a:r>
            <a:endParaRPr lang="en-US" altLang="zh-CN" sz="3200">
              <a:solidFill>
                <a:srgbClr val="7F7F7F"/>
              </a:solidFill>
              <a:cs typeface="Arial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2729631"/>
            <a:ext cx="6419215" cy="3411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60" y="2733207"/>
            <a:ext cx="1818640" cy="2593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7EF25-C69D-4C19-95F0-DB0F440310CB}"/>
              </a:ext>
            </a:extLst>
          </p:cNvPr>
          <p:cNvSpPr txBox="1"/>
          <p:nvPr/>
        </p:nvSpPr>
        <p:spPr>
          <a:xfrm>
            <a:off x="1923549" y="2083469"/>
            <a:ext cx="5771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Repair Rate = #repair orders / #purchase orders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7" name="i$ľîḓê">
            <a:extLst>
              <a:ext uri="{FF2B5EF4-FFF2-40B4-BE49-F238E27FC236}">
                <a16:creationId xmlns:a16="http://schemas.microsoft.com/office/drawing/2014/main" id="{29B8E94A-3B2C-4AEB-88FC-55ADAF0343DF}"/>
              </a:ext>
            </a:extLst>
          </p:cNvPr>
          <p:cNvSpPr/>
          <p:nvPr/>
        </p:nvSpPr>
        <p:spPr bwMode="auto">
          <a:xfrm>
            <a:off x="1591882" y="13246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2400" b="1">
                <a:solidFill>
                  <a:srgbClr val="44A79D"/>
                </a:solidFill>
                <a:ea typeface="+mn-lt"/>
                <a:cs typeface="+mn-lt"/>
              </a:rPr>
              <a:t>Query the products with the highest repair rate</a:t>
            </a:r>
          </a:p>
        </p:txBody>
      </p:sp>
      <p:grpSp>
        <p:nvGrpSpPr>
          <p:cNvPr id="9" name="组合 39">
            <a:extLst>
              <a:ext uri="{FF2B5EF4-FFF2-40B4-BE49-F238E27FC236}">
                <a16:creationId xmlns:a16="http://schemas.microsoft.com/office/drawing/2014/main" id="{6762C7EF-4704-4F66-B2FA-A4BC74F90D06}"/>
              </a:ext>
            </a:extLst>
          </p:cNvPr>
          <p:cNvGrpSpPr/>
          <p:nvPr/>
        </p:nvGrpSpPr>
        <p:grpSpPr>
          <a:xfrm>
            <a:off x="957260" y="1354887"/>
            <a:ext cx="597726" cy="392400"/>
            <a:chOff x="7526810" y="1953720"/>
            <a:chExt cx="597726" cy="392400"/>
          </a:xfrm>
        </p:grpSpPr>
        <p:sp>
          <p:nvSpPr>
            <p:cNvPr id="11" name="Rectangle 145">
              <a:extLst>
                <a:ext uri="{FF2B5EF4-FFF2-40B4-BE49-F238E27FC236}">
                  <a16:creationId xmlns:a16="http://schemas.microsoft.com/office/drawing/2014/main" id="{22C38A92-7095-4D6D-9279-3BB7B5F56232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箭头: 五边形 41">
              <a:extLst>
                <a:ext uri="{FF2B5EF4-FFF2-40B4-BE49-F238E27FC236}">
                  <a16:creationId xmlns:a16="http://schemas.microsoft.com/office/drawing/2014/main" id="{029D5736-BAD0-4B0D-ADBF-525FF958EF28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4.</a:t>
              </a:r>
              <a:endParaRPr lang="zh-CN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Query GUI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 descr="276c21642715065f11649fc5a7160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719580"/>
            <a:ext cx="12038965" cy="440309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62778" y="2338175"/>
            <a:ext cx="7015096" cy="625637"/>
          </a:xfrm>
        </p:spPr>
        <p:txBody>
          <a:bodyPr>
            <a:normAutofit/>
          </a:bodyPr>
          <a:lstStyle/>
          <a:p>
            <a:r>
              <a:rPr lang="en-US" altLang="zh-CN"/>
              <a:t>Indexing (</a:t>
            </a:r>
            <a:r>
              <a:rPr lang="en-US" altLang="zh-CN" err="1"/>
              <a:t>BTree</a:t>
            </a:r>
            <a:r>
              <a:rPr lang="en-US" altLang="zh-CN"/>
              <a:t> or Hash?)</a:t>
            </a:r>
            <a:endParaRPr lang="zh-CN" altLang="en-US" b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1F2F2A-D0BB-4AE4-A0D2-E8069CEF2370}"/>
              </a:ext>
            </a:extLst>
          </p:cNvPr>
          <p:cNvCxnSpPr>
            <a:cxnSpLocks/>
          </p:cNvCxnSpPr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>
            <a:extLst>
              <a:ext uri="{FF2B5EF4-FFF2-40B4-BE49-F238E27FC236}">
                <a16:creationId xmlns:a16="http://schemas.microsoft.com/office/drawing/2014/main" id="{D1562237-ABE2-4572-A687-CBABBF19B57D}"/>
              </a:ext>
            </a:extLst>
          </p:cNvPr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4400">
                <a:solidFill>
                  <a:schemeClr val="bg1"/>
                </a:solidFill>
              </a:rPr>
              <a:t>04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91A75-4426-4B26-8E5E-6E966B44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778" y="3275866"/>
            <a:ext cx="7282128" cy="961805"/>
          </a:xfrm>
        </p:spPr>
        <p:txBody>
          <a:bodyPr>
            <a:normAutofit/>
          </a:bodyPr>
          <a:lstStyle/>
          <a:p>
            <a:r>
              <a:rPr lang="en-US" altLang="zh-CN" sz="1400"/>
              <a:t>Presenter:  Liu </a:t>
            </a:r>
            <a:r>
              <a:rPr lang="en-US" altLang="zh-CN" sz="1400" err="1"/>
              <a:t>Yuxuan</a:t>
            </a:r>
            <a:r>
              <a:rPr lang="en-US" altLang="zh-CN" sz="1400"/>
              <a:t> (118010200)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97218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Something About Index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3E2A1-5419-4E74-92B8-9F34429C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54da0e3e-e51d-4a1a-856e-f5ff383e567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165E805-80F7-4DCE-AC4C-E28BC9F6485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5221" y="1362548"/>
            <a:ext cx="11330700" cy="4933871"/>
            <a:chOff x="285220" y="1362548"/>
            <a:chExt cx="11330700" cy="4933871"/>
          </a:xfrm>
        </p:grpSpPr>
        <p:grpSp>
          <p:nvGrpSpPr>
            <p:cNvPr id="6" name="išḻî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C961BBEB-5DCB-463D-B9F4-80D465FB2D16}"/>
                </a:ext>
              </a:extLst>
            </p:cNvPr>
            <p:cNvGrpSpPr/>
            <p:nvPr/>
          </p:nvGrpSpPr>
          <p:grpSpPr>
            <a:xfrm>
              <a:off x="285220" y="1502903"/>
              <a:ext cx="4188305" cy="4065778"/>
              <a:chOff x="2933701" y="4727576"/>
              <a:chExt cx="42165588" cy="40932100"/>
            </a:xfrm>
          </p:grpSpPr>
          <p:sp>
            <p:nvSpPr>
              <p:cNvPr id="22" name="íşḷïďe">
                <a:extLst>
                  <a:ext uri="{FF2B5EF4-FFF2-40B4-BE49-F238E27FC236}">
                    <a16:creationId xmlns:a16="http://schemas.microsoft.com/office/drawing/2014/main" id="{99187604-156F-4AC4-8415-3B8EC5DFD2D8}"/>
                  </a:ext>
                </a:extLst>
              </p:cNvPr>
              <p:cNvSpPr/>
              <p:nvPr/>
            </p:nvSpPr>
            <p:spPr bwMode="auto">
              <a:xfrm>
                <a:off x="11680826" y="39716076"/>
                <a:ext cx="26352500" cy="5943600"/>
              </a:xfrm>
              <a:custGeom>
                <a:avLst/>
                <a:gdLst/>
                <a:ahLst/>
                <a:cxnLst>
                  <a:cxn ang="0">
                    <a:pos x="120" y="23"/>
                  </a:cxn>
                  <a:cxn ang="0">
                    <a:pos x="111" y="26"/>
                  </a:cxn>
                  <a:cxn ang="0">
                    <a:pos x="101" y="29"/>
                  </a:cxn>
                  <a:cxn ang="0">
                    <a:pos x="111" y="26"/>
                  </a:cxn>
                  <a:cxn ang="0">
                    <a:pos x="120" y="23"/>
                  </a:cxn>
                  <a:cxn ang="0">
                    <a:pos x="120" y="23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4" y="10"/>
                  </a:cxn>
                  <a:cxn ang="0">
                    <a:pos x="84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9" y="10"/>
                  </a:cxn>
                  <a:cxn ang="0">
                    <a:pos x="88" y="10"/>
                  </a:cxn>
                  <a:cxn ang="0">
                    <a:pos x="92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197" y="3"/>
                  </a:cxn>
                  <a:cxn ang="0">
                    <a:pos x="196" y="22"/>
                  </a:cxn>
                  <a:cxn ang="0">
                    <a:pos x="165" y="35"/>
                  </a:cxn>
                  <a:cxn ang="0">
                    <a:pos x="127" y="26"/>
                  </a:cxn>
                  <a:cxn ang="0">
                    <a:pos x="118" y="30"/>
                  </a:cxn>
                  <a:cxn ang="0">
                    <a:pos x="73" y="37"/>
                  </a:cxn>
                  <a:cxn ang="0">
                    <a:pos x="45" y="31"/>
                  </a:cxn>
                  <a:cxn ang="0">
                    <a:pos x="31" y="22"/>
                  </a:cxn>
                  <a:cxn ang="0">
                    <a:pos x="29" y="5"/>
                  </a:cxn>
                  <a:cxn ang="0">
                    <a:pos x="0" y="24"/>
                  </a:cxn>
                  <a:cxn ang="0">
                    <a:pos x="118" y="53"/>
                  </a:cxn>
                  <a:cxn ang="0">
                    <a:pos x="235" y="24"/>
                  </a:cxn>
                  <a:cxn ang="0">
                    <a:pos x="197" y="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4" y="1"/>
                  </a:cxn>
                  <a:cxn ang="0">
                    <a:pos x="118" y="3"/>
                  </a:cxn>
                  <a:cxn ang="0">
                    <a:pos x="124" y="1"/>
                  </a:cxn>
                  <a:cxn ang="0">
                    <a:pos x="113" y="0"/>
                  </a:cxn>
                </a:cxnLst>
                <a:rect l="0" t="0" r="r" b="b"/>
                <a:pathLst>
                  <a:path w="235" h="53">
                    <a:moveTo>
                      <a:pt x="120" y="23"/>
                    </a:moveTo>
                    <a:cubicBezTo>
                      <a:pt x="115" y="25"/>
                      <a:pt x="111" y="26"/>
                      <a:pt x="111" y="26"/>
                    </a:cubicBezTo>
                    <a:cubicBezTo>
                      <a:pt x="107" y="27"/>
                      <a:pt x="104" y="28"/>
                      <a:pt x="101" y="29"/>
                    </a:cubicBezTo>
                    <a:cubicBezTo>
                      <a:pt x="104" y="28"/>
                      <a:pt x="107" y="27"/>
                      <a:pt x="111" y="26"/>
                    </a:cubicBezTo>
                    <a:cubicBezTo>
                      <a:pt x="111" y="26"/>
                      <a:pt x="115" y="25"/>
                      <a:pt x="120" y="23"/>
                    </a:cubicBezTo>
                    <a:cubicBezTo>
                      <a:pt x="120" y="23"/>
                      <a:pt x="120" y="23"/>
                      <a:pt x="120" y="23"/>
                    </a:cubicBezTo>
                    <a:moveTo>
                      <a:pt x="90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88" y="9"/>
                      <a:pt x="87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7" y="10"/>
                      <a:pt x="88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8" y="10"/>
                      <a:pt x="88" y="10"/>
                    </a:cubicBezTo>
                    <a:cubicBezTo>
                      <a:pt x="89" y="10"/>
                      <a:pt x="90" y="10"/>
                      <a:pt x="92" y="10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moveTo>
                      <a:pt x="197" y="3"/>
                    </a:moveTo>
                    <a:cubicBezTo>
                      <a:pt x="199" y="9"/>
                      <a:pt x="200" y="17"/>
                      <a:pt x="196" y="22"/>
                    </a:cubicBezTo>
                    <a:cubicBezTo>
                      <a:pt x="191" y="28"/>
                      <a:pt x="182" y="35"/>
                      <a:pt x="165" y="35"/>
                    </a:cubicBezTo>
                    <a:cubicBezTo>
                      <a:pt x="155" y="35"/>
                      <a:pt x="143" y="32"/>
                      <a:pt x="127" y="26"/>
                    </a:cubicBezTo>
                    <a:cubicBezTo>
                      <a:pt x="123" y="28"/>
                      <a:pt x="119" y="29"/>
                      <a:pt x="118" y="30"/>
                    </a:cubicBezTo>
                    <a:cubicBezTo>
                      <a:pt x="99" y="35"/>
                      <a:pt x="84" y="37"/>
                      <a:pt x="73" y="37"/>
                    </a:cubicBezTo>
                    <a:cubicBezTo>
                      <a:pt x="60" y="37"/>
                      <a:pt x="51" y="35"/>
                      <a:pt x="45" y="31"/>
                    </a:cubicBezTo>
                    <a:cubicBezTo>
                      <a:pt x="38" y="29"/>
                      <a:pt x="34" y="25"/>
                      <a:pt x="31" y="22"/>
                    </a:cubicBezTo>
                    <a:cubicBezTo>
                      <a:pt x="27" y="18"/>
                      <a:pt x="27" y="11"/>
                      <a:pt x="29" y="5"/>
                    </a:cubicBezTo>
                    <a:cubicBezTo>
                      <a:pt x="11" y="10"/>
                      <a:pt x="0" y="17"/>
                      <a:pt x="0" y="24"/>
                    </a:cubicBezTo>
                    <a:cubicBezTo>
                      <a:pt x="0" y="40"/>
                      <a:pt x="53" y="53"/>
                      <a:pt x="118" y="53"/>
                    </a:cubicBezTo>
                    <a:cubicBezTo>
                      <a:pt x="183" y="53"/>
                      <a:pt x="235" y="40"/>
                      <a:pt x="235" y="24"/>
                    </a:cubicBezTo>
                    <a:cubicBezTo>
                      <a:pt x="235" y="16"/>
                      <a:pt x="221" y="8"/>
                      <a:pt x="197" y="3"/>
                    </a:cubicBezTo>
                    <a:moveTo>
                      <a:pt x="11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3" y="1"/>
                      <a:pt x="114" y="1"/>
                    </a:cubicBezTo>
                    <a:cubicBezTo>
                      <a:pt x="115" y="2"/>
                      <a:pt x="117" y="2"/>
                      <a:pt x="118" y="3"/>
                    </a:cubicBezTo>
                    <a:cubicBezTo>
                      <a:pt x="121" y="2"/>
                      <a:pt x="123" y="1"/>
                      <a:pt x="124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00A9B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ş1iḍê">
                <a:extLst>
                  <a:ext uri="{FF2B5EF4-FFF2-40B4-BE49-F238E27FC236}">
                    <a16:creationId xmlns:a16="http://schemas.microsoft.com/office/drawing/2014/main" id="{CBE1921B-416F-4188-96EC-394346CA706E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0C0B0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ṩľíḑé">
                <a:extLst>
                  <a:ext uri="{FF2B5EF4-FFF2-40B4-BE49-F238E27FC236}">
                    <a16:creationId xmlns:a16="http://schemas.microsoft.com/office/drawing/2014/main" id="{E4242781-F7A5-4587-AC35-2E0C45FB8171}"/>
                  </a:ext>
                </a:extLst>
              </p:cNvPr>
              <p:cNvSpPr/>
              <p:nvPr/>
            </p:nvSpPr>
            <p:spPr bwMode="auto">
              <a:xfrm>
                <a:off x="21661438" y="37360226"/>
                <a:ext cx="12558713" cy="7513638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14" y="19"/>
                  </a:cxn>
                  <a:cxn ang="0">
                    <a:pos x="35" y="26"/>
                  </a:cxn>
                  <a:cxn ang="0">
                    <a:pos x="49" y="30"/>
                  </a:cxn>
                  <a:cxn ang="0">
                    <a:pos x="57" y="31"/>
                  </a:cxn>
                  <a:cxn ang="0">
                    <a:pos x="52" y="22"/>
                  </a:cxn>
                  <a:cxn ang="0">
                    <a:pos x="24" y="21"/>
                  </a:cxn>
                  <a:cxn ang="0">
                    <a:pos x="24" y="21"/>
                  </a:cxn>
                  <a:cxn ang="0">
                    <a:pos x="24" y="0"/>
                  </a:cxn>
                  <a:cxn ang="0">
                    <a:pos x="60" y="0"/>
                  </a:cxn>
                  <a:cxn ang="0">
                    <a:pos x="107" y="20"/>
                  </a:cxn>
                  <a:cxn ang="0">
                    <a:pos x="107" y="43"/>
                  </a:cxn>
                  <a:cxn ang="0">
                    <a:pos x="27" y="41"/>
                  </a:cxn>
                  <a:cxn ang="0">
                    <a:pos x="1" y="30"/>
                  </a:cxn>
                  <a:cxn ang="0">
                    <a:pos x="6" y="22"/>
                  </a:cxn>
                </a:cxnLst>
                <a:rect l="0" t="0" r="r" b="b"/>
                <a:pathLst>
                  <a:path w="112" h="67">
                    <a:moveTo>
                      <a:pt x="6" y="22"/>
                    </a:moveTo>
                    <a:cubicBezTo>
                      <a:pt x="9" y="19"/>
                      <a:pt x="13" y="18"/>
                      <a:pt x="14" y="19"/>
                    </a:cubicBezTo>
                    <a:cubicBezTo>
                      <a:pt x="14" y="19"/>
                      <a:pt x="31" y="24"/>
                      <a:pt x="35" y="26"/>
                    </a:cubicBezTo>
                    <a:cubicBezTo>
                      <a:pt x="40" y="27"/>
                      <a:pt x="45" y="29"/>
                      <a:pt x="49" y="30"/>
                    </a:cubicBezTo>
                    <a:cubicBezTo>
                      <a:pt x="52" y="31"/>
                      <a:pt x="55" y="31"/>
                      <a:pt x="57" y="31"/>
                    </a:cubicBezTo>
                    <a:cubicBezTo>
                      <a:pt x="64" y="31"/>
                      <a:pt x="70" y="25"/>
                      <a:pt x="52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97" y="4"/>
                      <a:pt x="107" y="20"/>
                    </a:cubicBezTo>
                    <a:cubicBezTo>
                      <a:pt x="110" y="25"/>
                      <a:pt x="112" y="37"/>
                      <a:pt x="107" y="43"/>
                    </a:cubicBezTo>
                    <a:cubicBezTo>
                      <a:pt x="98" y="53"/>
                      <a:pt x="78" y="67"/>
                      <a:pt x="27" y="41"/>
                    </a:cubicBezTo>
                    <a:cubicBezTo>
                      <a:pt x="26" y="41"/>
                      <a:pt x="2" y="31"/>
                      <a:pt x="1" y="30"/>
                    </a:cubicBezTo>
                    <a:cubicBezTo>
                      <a:pt x="1" y="30"/>
                      <a:pt x="0" y="27"/>
                      <a:pt x="6" y="22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ľiḋè">
                <a:extLst>
                  <a:ext uri="{FF2B5EF4-FFF2-40B4-BE49-F238E27FC236}">
                    <a16:creationId xmlns:a16="http://schemas.microsoft.com/office/drawing/2014/main" id="{B954B31C-A604-441D-8BE8-02E487F84951}"/>
                  </a:ext>
                </a:extLst>
              </p:cNvPr>
              <p:cNvSpPr/>
              <p:nvPr/>
            </p:nvSpPr>
            <p:spPr bwMode="auto">
              <a:xfrm>
                <a:off x="24352251" y="37360226"/>
                <a:ext cx="9196388" cy="201930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8" y="3"/>
                  </a:cxn>
                  <a:cxn ang="0">
                    <a:pos x="82" y="18"/>
                  </a:cxn>
                  <a:cxn ang="0">
                    <a:pos x="36" y="0"/>
                  </a:cxn>
                </a:cxnLst>
                <a:rect l="0" t="0" r="r" b="b"/>
                <a:pathLst>
                  <a:path w="82" h="18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68" y="6"/>
                      <a:pt x="82" y="18"/>
                    </a:cubicBezTo>
                    <a:cubicBezTo>
                      <a:pt x="70" y="4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ṡlîḑê">
                <a:extLst>
                  <a:ext uri="{FF2B5EF4-FFF2-40B4-BE49-F238E27FC236}">
                    <a16:creationId xmlns:a16="http://schemas.microsoft.com/office/drawing/2014/main" id="{49B9D96E-A653-42CA-8FF3-D445CE8D4C6F}"/>
                  </a:ext>
                </a:extLst>
              </p:cNvPr>
              <p:cNvSpPr/>
              <p:nvPr/>
            </p:nvSpPr>
            <p:spPr bwMode="auto">
              <a:xfrm>
                <a:off x="16725901" y="42295763"/>
                <a:ext cx="9196388" cy="1570038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6" y="3"/>
                  </a:cxn>
                  <a:cxn ang="0">
                    <a:pos x="56" y="6"/>
                  </a:cxn>
                  <a:cxn ang="0">
                    <a:pos x="20" y="11"/>
                  </a:cxn>
                  <a:cxn ang="0">
                    <a:pos x="0" y="8"/>
                  </a:cxn>
                  <a:cxn ang="0">
                    <a:pos x="28" y="14"/>
                  </a:cxn>
                  <a:cxn ang="0">
                    <a:pos x="73" y="7"/>
                  </a:cxn>
                  <a:cxn ang="0">
                    <a:pos x="82" y="3"/>
                  </a:cxn>
                  <a:cxn ang="0">
                    <a:pos x="75" y="0"/>
                  </a:cxn>
                </a:cxnLst>
                <a:rect l="0" t="0" r="r" b="b"/>
                <a:pathLst>
                  <a:path w="82" h="14">
                    <a:moveTo>
                      <a:pt x="75" y="0"/>
                    </a:moveTo>
                    <a:cubicBezTo>
                      <a:pt x="70" y="2"/>
                      <a:pt x="66" y="3"/>
                      <a:pt x="66" y="3"/>
                    </a:cubicBezTo>
                    <a:cubicBezTo>
                      <a:pt x="62" y="4"/>
                      <a:pt x="59" y="5"/>
                      <a:pt x="56" y="6"/>
                    </a:cubicBezTo>
                    <a:cubicBezTo>
                      <a:pt x="41" y="9"/>
                      <a:pt x="30" y="11"/>
                      <a:pt x="20" y="11"/>
                    </a:cubicBezTo>
                    <a:cubicBezTo>
                      <a:pt x="12" y="11"/>
                      <a:pt x="5" y="10"/>
                      <a:pt x="0" y="8"/>
                    </a:cubicBezTo>
                    <a:cubicBezTo>
                      <a:pt x="6" y="12"/>
                      <a:pt x="15" y="14"/>
                      <a:pt x="28" y="14"/>
                    </a:cubicBezTo>
                    <a:cubicBezTo>
                      <a:pt x="39" y="14"/>
                      <a:pt x="54" y="12"/>
                      <a:pt x="73" y="7"/>
                    </a:cubicBezTo>
                    <a:cubicBezTo>
                      <a:pt x="74" y="6"/>
                      <a:pt x="78" y="5"/>
                      <a:pt x="82" y="3"/>
                    </a:cubicBezTo>
                    <a:cubicBezTo>
                      <a:pt x="80" y="2"/>
                      <a:pt x="78" y="1"/>
                      <a:pt x="75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1íḍè">
                <a:extLst>
                  <a:ext uri="{FF2B5EF4-FFF2-40B4-BE49-F238E27FC236}">
                    <a16:creationId xmlns:a16="http://schemas.microsoft.com/office/drawing/2014/main" id="{674D5E10-3790-4809-B75E-E7F75F947D75}"/>
                  </a:ext>
                </a:extLst>
              </p:cNvPr>
              <p:cNvSpPr/>
              <p:nvPr/>
            </p:nvSpPr>
            <p:spPr bwMode="auto">
              <a:xfrm>
                <a:off x="25138063" y="41062276"/>
                <a:ext cx="2803525" cy="15700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0" y="11"/>
                  </a:cxn>
                  <a:cxn ang="0">
                    <a:pos x="7" y="14"/>
                  </a:cxn>
                  <a:cxn ang="0">
                    <a:pos x="24" y="4"/>
                  </a:cxn>
                  <a:cxn ang="0">
                    <a:pos x="25" y="3"/>
                  </a:cxn>
                  <a:cxn ang="0">
                    <a:pos x="17" y="0"/>
                  </a:cxn>
                </a:cxnLst>
                <a:rect l="0" t="0" r="r" b="b"/>
                <a:pathLst>
                  <a:path w="25" h="14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4"/>
                      <a:pt x="6" y="8"/>
                      <a:pt x="0" y="11"/>
                    </a:cubicBezTo>
                    <a:cubicBezTo>
                      <a:pt x="3" y="12"/>
                      <a:pt x="5" y="13"/>
                      <a:pt x="7" y="14"/>
                    </a:cubicBezTo>
                    <a:cubicBezTo>
                      <a:pt x="13" y="11"/>
                      <a:pt x="20" y="8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1" y="2"/>
                      <a:pt x="19" y="1"/>
                      <a:pt x="17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ṥ1íḍé">
                <a:extLst>
                  <a:ext uri="{FF2B5EF4-FFF2-40B4-BE49-F238E27FC236}">
                    <a16:creationId xmlns:a16="http://schemas.microsoft.com/office/drawing/2014/main" id="{3AD75D7C-8123-42AC-ABF5-298209F74377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12447588" cy="684053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98" y="21"/>
                  </a:cxn>
                  <a:cxn ang="0">
                    <a:pos x="55" y="31"/>
                  </a:cxn>
                  <a:cxn ang="0">
                    <a:pos x="60" y="22"/>
                  </a:cxn>
                  <a:cxn ang="0">
                    <a:pos x="87" y="21"/>
                  </a:cxn>
                  <a:cxn ang="0">
                    <a:pos x="88" y="21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85" y="47"/>
                  </a:cxn>
                  <a:cxn ang="0">
                    <a:pos x="111" y="33"/>
                  </a:cxn>
                  <a:cxn ang="0">
                    <a:pos x="106" y="25"/>
                  </a:cxn>
                </a:cxnLst>
                <a:rect l="0" t="0" r="r" b="b"/>
                <a:pathLst>
                  <a:path w="111" h="61">
                    <a:moveTo>
                      <a:pt x="106" y="25"/>
                    </a:moveTo>
                    <a:cubicBezTo>
                      <a:pt x="101" y="21"/>
                      <a:pt x="99" y="22"/>
                      <a:pt x="98" y="21"/>
                    </a:cubicBezTo>
                    <a:cubicBezTo>
                      <a:pt x="98" y="21"/>
                      <a:pt x="68" y="33"/>
                      <a:pt x="55" y="31"/>
                    </a:cubicBezTo>
                    <a:cubicBezTo>
                      <a:pt x="48" y="30"/>
                      <a:pt x="41" y="25"/>
                      <a:pt x="60" y="22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14" y="53"/>
                      <a:pt x="35" y="61"/>
                      <a:pt x="85" y="47"/>
                    </a:cubicBezTo>
                    <a:cubicBezTo>
                      <a:pt x="86" y="47"/>
                      <a:pt x="104" y="40"/>
                      <a:pt x="111" y="33"/>
                    </a:cubicBezTo>
                    <a:cubicBezTo>
                      <a:pt x="111" y="33"/>
                      <a:pt x="110" y="28"/>
                      <a:pt x="106" y="25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líḋe">
                <a:extLst>
                  <a:ext uri="{FF2B5EF4-FFF2-40B4-BE49-F238E27FC236}">
                    <a16:creationId xmlns:a16="http://schemas.microsoft.com/office/drawing/2014/main" id="{D5B51B2D-77C6-49CE-8F30-810FCAC2EAA2}"/>
                  </a:ext>
                </a:extLst>
              </p:cNvPr>
              <p:cNvSpPr/>
              <p:nvPr/>
            </p:nvSpPr>
            <p:spPr bwMode="auto">
              <a:xfrm>
                <a:off x="20202526" y="39716076"/>
                <a:ext cx="6505575" cy="1681163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0" y="9"/>
                  </a:cxn>
                  <a:cxn ang="0">
                    <a:pos x="7" y="12"/>
                  </a:cxn>
                  <a:cxn ang="0">
                    <a:pos x="50" y="3"/>
                  </a:cxn>
                  <a:cxn ang="0">
                    <a:pos x="58" y="6"/>
                  </a:cxn>
                  <a:cxn ang="0">
                    <a:pos x="56" y="4"/>
                  </a:cxn>
                  <a:cxn ang="0">
                    <a:pos x="48" y="0"/>
                  </a:cxn>
                  <a:cxn ang="0">
                    <a:pos x="5" y="10"/>
                  </a:cxn>
                </a:cxnLst>
                <a:rect l="0" t="0" r="r" b="b"/>
                <a:pathLst>
                  <a:path w="58" h="15">
                    <a:moveTo>
                      <a:pt x="5" y="10"/>
                    </a:moveTo>
                    <a:cubicBezTo>
                      <a:pt x="3" y="10"/>
                      <a:pt x="1" y="9"/>
                      <a:pt x="0" y="9"/>
                    </a:cubicBezTo>
                    <a:cubicBezTo>
                      <a:pt x="0" y="10"/>
                      <a:pt x="4" y="12"/>
                      <a:pt x="7" y="12"/>
                    </a:cubicBezTo>
                    <a:cubicBezTo>
                      <a:pt x="21" y="15"/>
                      <a:pt x="50" y="3"/>
                      <a:pt x="50" y="3"/>
                    </a:cubicBezTo>
                    <a:cubicBezTo>
                      <a:pt x="51" y="3"/>
                      <a:pt x="54" y="3"/>
                      <a:pt x="58" y="6"/>
                    </a:cubicBezTo>
                    <a:cubicBezTo>
                      <a:pt x="58" y="5"/>
                      <a:pt x="57" y="5"/>
                      <a:pt x="56" y="4"/>
                    </a:cubicBezTo>
                    <a:cubicBezTo>
                      <a:pt x="51" y="0"/>
                      <a:pt x="49" y="1"/>
                      <a:pt x="48" y="0"/>
                    </a:cubicBezTo>
                    <a:cubicBezTo>
                      <a:pt x="48" y="0"/>
                      <a:pt x="18" y="12"/>
                      <a:pt x="5" y="10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š1iďê">
                <a:extLst>
                  <a:ext uri="{FF2B5EF4-FFF2-40B4-BE49-F238E27FC236}">
                    <a16:creationId xmlns:a16="http://schemas.microsoft.com/office/drawing/2014/main" id="{6BC80D99-5FC7-4EC0-B0AE-043CBD126434}"/>
                  </a:ext>
                </a:extLst>
              </p:cNvPr>
              <p:cNvSpPr/>
              <p:nvPr/>
            </p:nvSpPr>
            <p:spPr bwMode="auto">
              <a:xfrm>
                <a:off x="21661438" y="39379526"/>
                <a:ext cx="3251200" cy="145732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17" y="4"/>
                  </a:cxn>
                  <a:cxn ang="0">
                    <a:pos x="26" y="7"/>
                  </a:cxn>
                  <a:cxn ang="0">
                    <a:pos x="29" y="6"/>
                  </a:cxn>
                  <a:cxn ang="0">
                    <a:pos x="27" y="5"/>
                  </a:cxn>
                  <a:cxn ang="0">
                    <a:pos x="14" y="1"/>
                  </a:cxn>
                  <a:cxn ang="0">
                    <a:pos x="6" y="4"/>
                  </a:cxn>
                  <a:cxn ang="0">
                    <a:pos x="1" y="12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9" y="7"/>
                  </a:cxn>
                </a:cxnLst>
                <a:rect l="0" t="0" r="r" b="b"/>
                <a:pathLst>
                  <a:path w="29" h="13">
                    <a:moveTo>
                      <a:pt x="9" y="7"/>
                    </a:moveTo>
                    <a:cubicBezTo>
                      <a:pt x="12" y="4"/>
                      <a:pt x="15" y="3"/>
                      <a:pt x="17" y="4"/>
                    </a:cubicBezTo>
                    <a:cubicBezTo>
                      <a:pt x="17" y="4"/>
                      <a:pt x="21" y="5"/>
                      <a:pt x="26" y="7"/>
                    </a:cubicBezTo>
                    <a:cubicBezTo>
                      <a:pt x="27" y="6"/>
                      <a:pt x="28" y="6"/>
                      <a:pt x="29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3"/>
                      <a:pt x="14" y="1"/>
                      <a:pt x="14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9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5" y="11"/>
                      <a:pt x="6" y="9"/>
                      <a:pt x="9" y="7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$ḷíḍè">
                <a:extLst>
                  <a:ext uri="{FF2B5EF4-FFF2-40B4-BE49-F238E27FC236}">
                    <a16:creationId xmlns:a16="http://schemas.microsoft.com/office/drawing/2014/main" id="{AB006933-7105-4526-ADC4-885F99801CDD}"/>
                  </a:ext>
                </a:extLst>
              </p:cNvPr>
              <p:cNvSpPr/>
              <p:nvPr/>
            </p:nvSpPr>
            <p:spPr bwMode="auto">
              <a:xfrm>
                <a:off x="24352251" y="39716076"/>
                <a:ext cx="112713" cy="15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71" y="0"/>
                  </a:cxn>
                </a:cxnLst>
                <a:rect l="0" t="0" r="r" b="b"/>
                <a:pathLst>
                  <a:path w="71">
                    <a:moveTo>
                      <a:pt x="7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ṣľíḍe">
                <a:extLst>
                  <a:ext uri="{FF2B5EF4-FFF2-40B4-BE49-F238E27FC236}">
                    <a16:creationId xmlns:a16="http://schemas.microsoft.com/office/drawing/2014/main" id="{EDA30C76-5BE4-44F4-B499-9512FC8A53DA}"/>
                  </a:ext>
                </a:extLst>
              </p:cNvPr>
              <p:cNvSpPr/>
              <p:nvPr/>
            </p:nvSpPr>
            <p:spPr bwMode="auto">
              <a:xfrm>
                <a:off x="17848263" y="37922201"/>
                <a:ext cx="5719763" cy="3700463"/>
              </a:xfrm>
              <a:custGeom>
                <a:avLst/>
                <a:gdLst/>
                <a:ahLst/>
                <a:cxnLst>
                  <a:cxn ang="0">
                    <a:pos x="49" y="15"/>
                  </a:cxn>
                  <a:cxn ang="0">
                    <a:pos x="35" y="25"/>
                  </a:cxn>
                  <a:cxn ang="0">
                    <a:pos x="9" y="32"/>
                  </a:cxn>
                  <a:cxn ang="0">
                    <a:pos x="2" y="31"/>
                  </a:cxn>
                  <a:cxn ang="0">
                    <a:pos x="1" y="27"/>
                  </a:cxn>
                  <a:cxn ang="0">
                    <a:pos x="24" y="11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6" y="1"/>
                  </a:cxn>
                  <a:cxn ang="0">
                    <a:pos x="39" y="0"/>
                  </a:cxn>
                  <a:cxn ang="0">
                    <a:pos x="41" y="2"/>
                  </a:cxn>
                  <a:cxn ang="0">
                    <a:pos x="49" y="15"/>
                  </a:cxn>
                </a:cxnLst>
                <a:rect l="0" t="0" r="r" b="b"/>
                <a:pathLst>
                  <a:path w="51" h="33">
                    <a:moveTo>
                      <a:pt x="49" y="15"/>
                    </a:moveTo>
                    <a:cubicBezTo>
                      <a:pt x="47" y="16"/>
                      <a:pt x="40" y="18"/>
                      <a:pt x="35" y="25"/>
                    </a:cubicBezTo>
                    <a:cubicBezTo>
                      <a:pt x="28" y="26"/>
                      <a:pt x="9" y="32"/>
                      <a:pt x="9" y="32"/>
                    </a:cubicBezTo>
                    <a:cubicBezTo>
                      <a:pt x="9" y="32"/>
                      <a:pt x="4" y="33"/>
                      <a:pt x="2" y="31"/>
                    </a:cubicBezTo>
                    <a:cubicBezTo>
                      <a:pt x="0" y="30"/>
                      <a:pt x="1" y="27"/>
                      <a:pt x="1" y="27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8" y="0"/>
                      <a:pt x="39" y="0"/>
                    </a:cubicBezTo>
                    <a:cubicBezTo>
                      <a:pt x="40" y="1"/>
                      <a:pt x="41" y="2"/>
                      <a:pt x="41" y="2"/>
                    </a:cubicBezTo>
                    <a:cubicBezTo>
                      <a:pt x="41" y="2"/>
                      <a:pt x="51" y="14"/>
                      <a:pt x="49" y="15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F7ADD069-B73A-48D6-B003-A618DFC72886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9869488" cy="5046663"/>
              </a:xfrm>
              <a:custGeom>
                <a:avLst/>
                <a:gdLst/>
                <a:ahLst/>
                <a:cxnLst>
                  <a:cxn ang="0">
                    <a:pos x="8" y="22"/>
                  </a:cxn>
                  <a:cxn ang="0">
                    <a:pos x="55" y="3"/>
                  </a:cxn>
                  <a:cxn ang="0">
                    <a:pos x="88" y="3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7" y="45"/>
                  </a:cxn>
                  <a:cxn ang="0">
                    <a:pos x="8" y="22"/>
                  </a:cxn>
                </a:cxnLst>
                <a:rect l="0" t="0" r="r" b="b"/>
                <a:pathLst>
                  <a:path w="88" h="45">
                    <a:moveTo>
                      <a:pt x="8" y="22"/>
                    </a:moveTo>
                    <a:cubicBezTo>
                      <a:pt x="17" y="6"/>
                      <a:pt x="55" y="3"/>
                      <a:pt x="55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6" y="44"/>
                      <a:pt x="6" y="44"/>
                      <a:pt x="7" y="45"/>
                    </a:cubicBezTo>
                    <a:cubicBezTo>
                      <a:pt x="2" y="39"/>
                      <a:pt x="4" y="28"/>
                      <a:pt x="8" y="22"/>
                    </a:cubicBezTo>
                    <a:close/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ṥľïḍè">
                <a:extLst>
                  <a:ext uri="{FF2B5EF4-FFF2-40B4-BE49-F238E27FC236}">
                    <a16:creationId xmlns:a16="http://schemas.microsoft.com/office/drawing/2014/main" id="{399E1398-43E6-4AD5-8944-AEE1B69381B5}"/>
                  </a:ext>
                </a:extLst>
              </p:cNvPr>
              <p:cNvSpPr/>
              <p:nvPr/>
            </p:nvSpPr>
            <p:spPr bwMode="auto">
              <a:xfrm>
                <a:off x="32426276" y="15381288"/>
                <a:ext cx="12673013" cy="1042828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68"/>
                  </a:cxn>
                  <a:cxn ang="0">
                    <a:pos x="83" y="74"/>
                  </a:cxn>
                  <a:cxn ang="0">
                    <a:pos x="98" y="0"/>
                  </a:cxn>
                </a:cxnLst>
                <a:rect l="0" t="0" r="r" b="b"/>
                <a:pathLst>
                  <a:path w="113" h="93">
                    <a:moveTo>
                      <a:pt x="9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5" y="90"/>
                      <a:pt x="56" y="93"/>
                      <a:pt x="83" y="74"/>
                    </a:cubicBezTo>
                    <a:cubicBezTo>
                      <a:pt x="110" y="55"/>
                      <a:pt x="113" y="21"/>
                      <a:pt x="98" y="0"/>
                    </a:cubicBez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1ïḍé">
                <a:extLst>
                  <a:ext uri="{FF2B5EF4-FFF2-40B4-BE49-F238E27FC236}">
                    <a16:creationId xmlns:a16="http://schemas.microsoft.com/office/drawing/2014/main" id="{9AA10FD7-44B2-44CC-9AA7-9F88C6D064F3}"/>
                  </a:ext>
                </a:extLst>
              </p:cNvPr>
              <p:cNvSpPr/>
              <p:nvPr/>
            </p:nvSpPr>
            <p:spPr bwMode="auto">
              <a:xfrm>
                <a:off x="31753176" y="14371638"/>
                <a:ext cx="12336463" cy="9531350"/>
              </a:xfrm>
              <a:custGeom>
                <a:avLst/>
                <a:gdLst/>
                <a:ahLst/>
                <a:cxnLst>
                  <a:cxn ang="0">
                    <a:pos x="104" y="9"/>
                  </a:cxn>
                  <a:cxn ang="0">
                    <a:pos x="65" y="57"/>
                  </a:cxn>
                  <a:cxn ang="0">
                    <a:pos x="6" y="77"/>
                  </a:cxn>
                  <a:cxn ang="0">
                    <a:pos x="45" y="29"/>
                  </a:cxn>
                  <a:cxn ang="0">
                    <a:pos x="104" y="9"/>
                  </a:cxn>
                </a:cxnLst>
                <a:rect l="0" t="0" r="r" b="b"/>
                <a:pathLst>
                  <a:path w="110" h="85">
                    <a:moveTo>
                      <a:pt x="104" y="9"/>
                    </a:moveTo>
                    <a:cubicBezTo>
                      <a:pt x="110" y="17"/>
                      <a:pt x="92" y="38"/>
                      <a:pt x="65" y="57"/>
                    </a:cubicBezTo>
                    <a:cubicBezTo>
                      <a:pt x="38" y="77"/>
                      <a:pt x="11" y="85"/>
                      <a:pt x="6" y="77"/>
                    </a:cubicBezTo>
                    <a:cubicBezTo>
                      <a:pt x="0" y="69"/>
                      <a:pt x="18" y="48"/>
                      <a:pt x="45" y="29"/>
                    </a:cubicBezTo>
                    <a:cubicBezTo>
                      <a:pt x="72" y="9"/>
                      <a:pt x="98" y="0"/>
                      <a:pt x="104" y="9"/>
                    </a:cubicBezTo>
                    <a:close/>
                  </a:path>
                </a:pathLst>
              </a:cu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ṣlíḑe">
                <a:extLst>
                  <a:ext uri="{FF2B5EF4-FFF2-40B4-BE49-F238E27FC236}">
                    <a16:creationId xmlns:a16="http://schemas.microsoft.com/office/drawing/2014/main" id="{71131FC4-5A7D-40AE-89BB-BE39473D3CE0}"/>
                  </a:ext>
                </a:extLst>
              </p:cNvPr>
              <p:cNvSpPr/>
              <p:nvPr/>
            </p:nvSpPr>
            <p:spPr bwMode="auto">
              <a:xfrm>
                <a:off x="32875538" y="15155863"/>
                <a:ext cx="9980613" cy="762635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51" y="43"/>
                  </a:cxn>
                  <a:cxn ang="0">
                    <a:pos x="4" y="63"/>
                  </a:cxn>
                  <a:cxn ang="0">
                    <a:pos x="38" y="25"/>
                  </a:cxn>
                  <a:cxn ang="0">
                    <a:pos x="86" y="5"/>
                  </a:cxn>
                </a:cxnLst>
                <a:rect l="0" t="0" r="r" b="b"/>
                <a:pathLst>
                  <a:path w="89" h="68">
                    <a:moveTo>
                      <a:pt x="86" y="5"/>
                    </a:moveTo>
                    <a:cubicBezTo>
                      <a:pt x="89" y="10"/>
                      <a:pt x="74" y="27"/>
                      <a:pt x="51" y="43"/>
                    </a:cubicBezTo>
                    <a:cubicBezTo>
                      <a:pt x="28" y="59"/>
                      <a:pt x="7" y="68"/>
                      <a:pt x="4" y="63"/>
                    </a:cubicBezTo>
                    <a:cubicBezTo>
                      <a:pt x="0" y="58"/>
                      <a:pt x="16" y="41"/>
                      <a:pt x="38" y="25"/>
                    </a:cubicBezTo>
                    <a:cubicBezTo>
                      <a:pt x="61" y="9"/>
                      <a:pt x="82" y="0"/>
                      <a:pt x="86" y="5"/>
                    </a:cubicBezTo>
                    <a:close/>
                  </a:path>
                </a:pathLst>
              </a:cu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şlîḑê">
                <a:extLst>
                  <a:ext uri="{FF2B5EF4-FFF2-40B4-BE49-F238E27FC236}">
                    <a16:creationId xmlns:a16="http://schemas.microsoft.com/office/drawing/2014/main" id="{CDD8A685-4E13-4773-8615-6603E1D90CEF}"/>
                  </a:ext>
                </a:extLst>
              </p:cNvPr>
              <p:cNvSpPr/>
              <p:nvPr/>
            </p:nvSpPr>
            <p:spPr bwMode="auto">
              <a:xfrm>
                <a:off x="21099463" y="40725726"/>
                <a:ext cx="673100" cy="1111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0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ļiḓe">
                <a:extLst>
                  <a:ext uri="{FF2B5EF4-FFF2-40B4-BE49-F238E27FC236}">
                    <a16:creationId xmlns:a16="http://schemas.microsoft.com/office/drawing/2014/main" id="{BE38D387-376C-41FD-BC0C-C18756853F74}"/>
                  </a:ext>
                </a:extLst>
              </p:cNvPr>
              <p:cNvSpPr/>
              <p:nvPr/>
            </p:nvSpPr>
            <p:spPr bwMode="auto">
              <a:xfrm>
                <a:off x="17848263" y="41062276"/>
                <a:ext cx="3027363" cy="100806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16" y="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2" y="8"/>
                  </a:cxn>
                  <a:cxn ang="0">
                    <a:pos x="6" y="9"/>
                  </a:cxn>
                  <a:cxn ang="0">
                    <a:pos x="10" y="8"/>
                  </a:cxn>
                  <a:cxn ang="0">
                    <a:pos x="27" y="0"/>
                  </a:cxn>
                  <a:cxn ang="0">
                    <a:pos x="25" y="0"/>
                  </a:cxn>
                </a:cxnLst>
                <a:rect l="0" t="0" r="r" b="b"/>
                <a:pathLst>
                  <a:path w="27" h="9">
                    <a:moveTo>
                      <a:pt x="25" y="0"/>
                    </a:moveTo>
                    <a:cubicBezTo>
                      <a:pt x="22" y="0"/>
                      <a:pt x="19" y="1"/>
                      <a:pt x="16" y="2"/>
                    </a:cubicBezTo>
                    <a:cubicBezTo>
                      <a:pt x="12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3" y="4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7"/>
                      <a:pt x="2" y="8"/>
                    </a:cubicBezTo>
                    <a:cubicBezTo>
                      <a:pt x="3" y="8"/>
                      <a:pt x="5" y="9"/>
                      <a:pt x="6" y="9"/>
                    </a:cubicBezTo>
                    <a:cubicBezTo>
                      <a:pt x="8" y="9"/>
                      <a:pt x="10" y="8"/>
                      <a:pt x="10" y="8"/>
                    </a:cubicBezTo>
                    <a:cubicBezTo>
                      <a:pt x="10" y="8"/>
                      <a:pt x="20" y="4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ḷiḑè">
                <a:extLst>
                  <a:ext uri="{FF2B5EF4-FFF2-40B4-BE49-F238E27FC236}">
                    <a16:creationId xmlns:a16="http://schemas.microsoft.com/office/drawing/2014/main" id="{450296A8-A2B2-4DC7-A744-C84FC5025DA3}"/>
                  </a:ext>
                </a:extLst>
              </p:cNvPr>
              <p:cNvSpPr/>
              <p:nvPr/>
            </p:nvSpPr>
            <p:spPr bwMode="auto">
              <a:xfrm>
                <a:off x="20651788" y="40836851"/>
                <a:ext cx="896938" cy="2254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4" y="1"/>
                      <a:pt x="6" y="1"/>
                      <a:pt x="8" y="0"/>
                    </a:cubicBezTo>
                  </a:path>
                </a:pathLst>
              </a:custGeom>
              <a:solidFill>
                <a:srgbClr val="35313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ṧḻíḋè">
                <a:extLst>
                  <a:ext uri="{FF2B5EF4-FFF2-40B4-BE49-F238E27FC236}">
                    <a16:creationId xmlns:a16="http://schemas.microsoft.com/office/drawing/2014/main" id="{5E60D269-4136-48AA-8EE5-DA2BC6B74994}"/>
                  </a:ext>
                </a:extLst>
              </p:cNvPr>
              <p:cNvSpPr/>
              <p:nvPr/>
            </p:nvSpPr>
            <p:spPr bwMode="auto">
              <a:xfrm>
                <a:off x="18072101" y="41286113"/>
                <a:ext cx="1570038" cy="22383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0" y="1"/>
                  </a:cxn>
                  <a:cxn ang="0">
                    <a:pos x="14" y="0"/>
                  </a:cxn>
                  <a:cxn ang="0">
                    <a:pos x="7" y="2"/>
                  </a:cxn>
                  <a:cxn ang="0">
                    <a:pos x="14" y="0"/>
                  </a:cxn>
                </a:cxnLst>
                <a:rect l="0" t="0" r="r" b="b"/>
                <a:pathLst>
                  <a:path w="14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moveTo>
                      <a:pt x="14" y="0"/>
                    </a:moveTo>
                    <a:cubicBezTo>
                      <a:pt x="10" y="1"/>
                      <a:pt x="7" y="2"/>
                      <a:pt x="7" y="2"/>
                    </a:cubicBezTo>
                    <a:cubicBezTo>
                      <a:pt x="7" y="2"/>
                      <a:pt x="10" y="1"/>
                      <a:pt x="1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lïḑé">
                <a:extLst>
                  <a:ext uri="{FF2B5EF4-FFF2-40B4-BE49-F238E27FC236}">
                    <a16:creationId xmlns:a16="http://schemas.microsoft.com/office/drawing/2014/main" id="{64E6F20E-1D35-4480-B901-B361DFCFC8BB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ṩľïḍe">
                <a:extLst>
                  <a:ext uri="{FF2B5EF4-FFF2-40B4-BE49-F238E27FC236}">
                    <a16:creationId xmlns:a16="http://schemas.microsoft.com/office/drawing/2014/main" id="{E5B7AE36-5B23-4353-B10B-5F343BD595C6}"/>
                  </a:ext>
                </a:extLst>
              </p:cNvPr>
              <p:cNvSpPr/>
              <p:nvPr/>
            </p:nvSpPr>
            <p:spPr bwMode="auto">
              <a:xfrm>
                <a:off x="27043063" y="38369876"/>
                <a:ext cx="4373563" cy="381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5" y="5"/>
                  </a:cxn>
                  <a:cxn ang="0">
                    <a:pos x="6" y="9"/>
                  </a:cxn>
                  <a:cxn ang="0">
                    <a:pos x="12" y="11"/>
                  </a:cxn>
                  <a:cxn ang="0">
                    <a:pos x="34" y="29"/>
                  </a:cxn>
                  <a:cxn ang="0">
                    <a:pos x="34" y="30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0" y="34"/>
                  </a:cxn>
                  <a:cxn ang="0">
                    <a:pos x="33" y="34"/>
                  </a:cxn>
                  <a:cxn ang="0">
                    <a:pos x="37" y="33"/>
                  </a:cxn>
                  <a:cxn ang="0">
                    <a:pos x="39" y="30"/>
                  </a:cxn>
                  <a:cxn ang="0">
                    <a:pos x="17" y="11"/>
                  </a:cxn>
                  <a:cxn ang="0">
                    <a:pos x="11" y="10"/>
                  </a:cxn>
                  <a:cxn ang="0">
                    <a:pos x="10" y="5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39" h="3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4" y="31"/>
                      <a:pt x="34" y="32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1" y="34"/>
                      <a:pt x="32" y="34"/>
                      <a:pt x="33" y="34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9" y="32"/>
                      <a:pt x="39" y="30"/>
                      <a:pt x="39" y="3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0"/>
                      <a:pt x="3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şḻîḓê">
                <a:extLst>
                  <a:ext uri="{FF2B5EF4-FFF2-40B4-BE49-F238E27FC236}">
                    <a16:creationId xmlns:a16="http://schemas.microsoft.com/office/drawing/2014/main" id="{FD61168E-EFC2-4A93-AAA4-2169070001D7}"/>
                  </a:ext>
                </a:extLst>
              </p:cNvPr>
              <p:cNvSpPr/>
              <p:nvPr/>
            </p:nvSpPr>
            <p:spPr bwMode="auto">
              <a:xfrm>
                <a:off x="30408563" y="41733788"/>
                <a:ext cx="447675" cy="44926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moveTo>
                      <a:pt x="4" y="0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s1ïḓè">
                <a:extLst>
                  <a:ext uri="{FF2B5EF4-FFF2-40B4-BE49-F238E27FC236}">
                    <a16:creationId xmlns:a16="http://schemas.microsoft.com/office/drawing/2014/main" id="{B68831D2-1782-4CE9-A436-80C12F395FD2}"/>
                  </a:ext>
                </a:extLst>
              </p:cNvPr>
              <p:cNvSpPr/>
              <p:nvPr/>
            </p:nvSpPr>
            <p:spPr bwMode="auto">
              <a:xfrm>
                <a:off x="11455401" y="33659763"/>
                <a:ext cx="8410575" cy="7065963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35" y="31"/>
                  </a:cxn>
                  <a:cxn ang="0">
                    <a:pos x="21" y="18"/>
                  </a:cxn>
                  <a:cxn ang="0">
                    <a:pos x="14" y="26"/>
                  </a:cxn>
                  <a:cxn ang="0">
                    <a:pos x="22" y="24"/>
                  </a:cxn>
                  <a:cxn ang="0">
                    <a:pos x="25" y="32"/>
                  </a:cxn>
                  <a:cxn ang="0">
                    <a:pos x="19" y="37"/>
                  </a:cxn>
                  <a:cxn ang="0">
                    <a:pos x="12" y="27"/>
                  </a:cxn>
                  <a:cxn ang="0">
                    <a:pos x="20" y="41"/>
                  </a:cxn>
                  <a:cxn ang="0">
                    <a:pos x="6" y="49"/>
                  </a:cxn>
                  <a:cxn ang="0">
                    <a:pos x="10" y="55"/>
                  </a:cxn>
                  <a:cxn ang="0">
                    <a:pos x="23" y="45"/>
                  </a:cxn>
                  <a:cxn ang="0">
                    <a:pos x="11" y="57"/>
                  </a:cxn>
                  <a:cxn ang="0">
                    <a:pos x="17" y="60"/>
                  </a:cxn>
                  <a:cxn ang="0">
                    <a:pos x="27" y="46"/>
                  </a:cxn>
                  <a:cxn ang="0">
                    <a:pos x="22" y="59"/>
                  </a:cxn>
                  <a:cxn ang="0">
                    <a:pos x="27" y="61"/>
                  </a:cxn>
                  <a:cxn ang="0">
                    <a:pos x="31" y="46"/>
                  </a:cxn>
                  <a:cxn ang="0">
                    <a:pos x="38" y="38"/>
                  </a:cxn>
                  <a:cxn ang="0">
                    <a:pos x="75" y="14"/>
                  </a:cxn>
                  <a:cxn ang="0">
                    <a:pos x="62" y="0"/>
                  </a:cxn>
                </a:cxnLst>
                <a:rect l="0" t="0" r="r" b="b"/>
                <a:pathLst>
                  <a:path w="75" h="63">
                    <a:moveTo>
                      <a:pt x="62" y="0"/>
                    </a:moveTo>
                    <a:cubicBezTo>
                      <a:pt x="62" y="0"/>
                      <a:pt x="45" y="27"/>
                      <a:pt x="35" y="31"/>
                    </a:cubicBezTo>
                    <a:cubicBezTo>
                      <a:pt x="35" y="31"/>
                      <a:pt x="31" y="18"/>
                      <a:pt x="21" y="18"/>
                    </a:cubicBezTo>
                    <a:cubicBezTo>
                      <a:pt x="15" y="18"/>
                      <a:pt x="9" y="23"/>
                      <a:pt x="14" y="26"/>
                    </a:cubicBezTo>
                    <a:cubicBezTo>
                      <a:pt x="18" y="26"/>
                      <a:pt x="17" y="23"/>
                      <a:pt x="22" y="24"/>
                    </a:cubicBezTo>
                    <a:cubicBezTo>
                      <a:pt x="26" y="25"/>
                      <a:pt x="26" y="30"/>
                      <a:pt x="25" y="32"/>
                    </a:cubicBezTo>
                    <a:cubicBezTo>
                      <a:pt x="25" y="34"/>
                      <a:pt x="23" y="37"/>
                      <a:pt x="19" y="37"/>
                    </a:cubicBezTo>
                    <a:cubicBezTo>
                      <a:pt x="16" y="36"/>
                      <a:pt x="15" y="28"/>
                      <a:pt x="12" y="27"/>
                    </a:cubicBezTo>
                    <a:cubicBezTo>
                      <a:pt x="7" y="25"/>
                      <a:pt x="4" y="42"/>
                      <a:pt x="20" y="41"/>
                    </a:cubicBezTo>
                    <a:cubicBezTo>
                      <a:pt x="20" y="47"/>
                      <a:pt x="12" y="50"/>
                      <a:pt x="6" y="49"/>
                    </a:cubicBezTo>
                    <a:cubicBezTo>
                      <a:pt x="0" y="48"/>
                      <a:pt x="1" y="57"/>
                      <a:pt x="10" y="55"/>
                    </a:cubicBezTo>
                    <a:cubicBezTo>
                      <a:pt x="18" y="53"/>
                      <a:pt x="20" y="50"/>
                      <a:pt x="23" y="45"/>
                    </a:cubicBezTo>
                    <a:cubicBezTo>
                      <a:pt x="24" y="54"/>
                      <a:pt x="13" y="55"/>
                      <a:pt x="11" y="57"/>
                    </a:cubicBezTo>
                    <a:cubicBezTo>
                      <a:pt x="10" y="58"/>
                      <a:pt x="9" y="63"/>
                      <a:pt x="17" y="60"/>
                    </a:cubicBezTo>
                    <a:cubicBezTo>
                      <a:pt x="24" y="57"/>
                      <a:pt x="27" y="48"/>
                      <a:pt x="27" y="46"/>
                    </a:cubicBezTo>
                    <a:cubicBezTo>
                      <a:pt x="29" y="50"/>
                      <a:pt x="22" y="56"/>
                      <a:pt x="22" y="59"/>
                    </a:cubicBezTo>
                    <a:cubicBezTo>
                      <a:pt x="22" y="61"/>
                      <a:pt x="24" y="62"/>
                      <a:pt x="27" y="61"/>
                    </a:cubicBezTo>
                    <a:cubicBezTo>
                      <a:pt x="28" y="60"/>
                      <a:pt x="29" y="52"/>
                      <a:pt x="31" y="46"/>
                    </a:cubicBezTo>
                    <a:cubicBezTo>
                      <a:pt x="35" y="43"/>
                      <a:pt x="36" y="41"/>
                      <a:pt x="38" y="38"/>
                    </a:cubicBezTo>
                    <a:cubicBezTo>
                      <a:pt x="38" y="38"/>
                      <a:pt x="62" y="30"/>
                      <a:pt x="75" y="14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ṥ1ïďê">
                <a:extLst>
                  <a:ext uri="{FF2B5EF4-FFF2-40B4-BE49-F238E27FC236}">
                    <a16:creationId xmlns:a16="http://schemas.microsoft.com/office/drawing/2014/main" id="{3C3344AB-AAEE-4F13-818E-5FF0F5DAB649}"/>
                  </a:ext>
                </a:extLst>
              </p:cNvPr>
              <p:cNvSpPr/>
              <p:nvPr/>
            </p:nvSpPr>
            <p:spPr bwMode="auto">
              <a:xfrm>
                <a:off x="28949651" y="33659763"/>
                <a:ext cx="8523288" cy="706596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40" y="31"/>
                  </a:cxn>
                  <a:cxn ang="0">
                    <a:pos x="54" y="18"/>
                  </a:cxn>
                  <a:cxn ang="0">
                    <a:pos x="61" y="26"/>
                  </a:cxn>
                  <a:cxn ang="0">
                    <a:pos x="53" y="24"/>
                  </a:cxn>
                  <a:cxn ang="0">
                    <a:pos x="50" y="32"/>
                  </a:cxn>
                  <a:cxn ang="0">
                    <a:pos x="56" y="37"/>
                  </a:cxn>
                  <a:cxn ang="0">
                    <a:pos x="63" y="27"/>
                  </a:cxn>
                  <a:cxn ang="0">
                    <a:pos x="55" y="41"/>
                  </a:cxn>
                  <a:cxn ang="0">
                    <a:pos x="69" y="49"/>
                  </a:cxn>
                  <a:cxn ang="0">
                    <a:pos x="65" y="55"/>
                  </a:cxn>
                  <a:cxn ang="0">
                    <a:pos x="52" y="45"/>
                  </a:cxn>
                  <a:cxn ang="0">
                    <a:pos x="64" y="57"/>
                  </a:cxn>
                  <a:cxn ang="0">
                    <a:pos x="59" y="60"/>
                  </a:cxn>
                  <a:cxn ang="0">
                    <a:pos x="48" y="46"/>
                  </a:cxn>
                  <a:cxn ang="0">
                    <a:pos x="53" y="59"/>
                  </a:cxn>
                  <a:cxn ang="0">
                    <a:pos x="48" y="61"/>
                  </a:cxn>
                  <a:cxn ang="0">
                    <a:pos x="44" y="46"/>
                  </a:cxn>
                  <a:cxn ang="0">
                    <a:pos x="37" y="38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76" h="63">
                    <a:moveTo>
                      <a:pt x="14" y="0"/>
                    </a:moveTo>
                    <a:cubicBezTo>
                      <a:pt x="14" y="0"/>
                      <a:pt x="30" y="27"/>
                      <a:pt x="40" y="31"/>
                    </a:cubicBezTo>
                    <a:cubicBezTo>
                      <a:pt x="40" y="31"/>
                      <a:pt x="44" y="18"/>
                      <a:pt x="54" y="18"/>
                    </a:cubicBezTo>
                    <a:cubicBezTo>
                      <a:pt x="60" y="18"/>
                      <a:pt x="67" y="23"/>
                      <a:pt x="61" y="26"/>
                    </a:cubicBezTo>
                    <a:cubicBezTo>
                      <a:pt x="57" y="26"/>
                      <a:pt x="58" y="23"/>
                      <a:pt x="53" y="24"/>
                    </a:cubicBezTo>
                    <a:cubicBezTo>
                      <a:pt x="50" y="25"/>
                      <a:pt x="49" y="30"/>
                      <a:pt x="50" y="32"/>
                    </a:cubicBezTo>
                    <a:cubicBezTo>
                      <a:pt x="50" y="34"/>
                      <a:pt x="52" y="37"/>
                      <a:pt x="56" y="37"/>
                    </a:cubicBezTo>
                    <a:cubicBezTo>
                      <a:pt x="60" y="36"/>
                      <a:pt x="60" y="28"/>
                      <a:pt x="63" y="27"/>
                    </a:cubicBezTo>
                    <a:cubicBezTo>
                      <a:pt x="69" y="25"/>
                      <a:pt x="71" y="42"/>
                      <a:pt x="55" y="41"/>
                    </a:cubicBezTo>
                    <a:cubicBezTo>
                      <a:pt x="55" y="47"/>
                      <a:pt x="63" y="50"/>
                      <a:pt x="69" y="49"/>
                    </a:cubicBezTo>
                    <a:cubicBezTo>
                      <a:pt x="76" y="48"/>
                      <a:pt x="75" y="57"/>
                      <a:pt x="65" y="55"/>
                    </a:cubicBezTo>
                    <a:cubicBezTo>
                      <a:pt x="58" y="53"/>
                      <a:pt x="55" y="50"/>
                      <a:pt x="52" y="45"/>
                    </a:cubicBezTo>
                    <a:cubicBezTo>
                      <a:pt x="51" y="54"/>
                      <a:pt x="62" y="55"/>
                      <a:pt x="64" y="57"/>
                    </a:cubicBezTo>
                    <a:cubicBezTo>
                      <a:pt x="66" y="58"/>
                      <a:pt x="66" y="63"/>
                      <a:pt x="59" y="60"/>
                    </a:cubicBezTo>
                    <a:cubicBezTo>
                      <a:pt x="51" y="57"/>
                      <a:pt x="48" y="48"/>
                      <a:pt x="48" y="46"/>
                    </a:cubicBezTo>
                    <a:cubicBezTo>
                      <a:pt x="46" y="50"/>
                      <a:pt x="53" y="56"/>
                      <a:pt x="53" y="59"/>
                    </a:cubicBezTo>
                    <a:cubicBezTo>
                      <a:pt x="53" y="61"/>
                      <a:pt x="51" y="62"/>
                      <a:pt x="48" y="61"/>
                    </a:cubicBezTo>
                    <a:cubicBezTo>
                      <a:pt x="47" y="60"/>
                      <a:pt x="46" y="52"/>
                      <a:pt x="44" y="46"/>
                    </a:cubicBezTo>
                    <a:cubicBezTo>
                      <a:pt x="40" y="43"/>
                      <a:pt x="39" y="41"/>
                      <a:pt x="37" y="38"/>
                    </a:cubicBezTo>
                    <a:cubicBezTo>
                      <a:pt x="37" y="38"/>
                      <a:pt x="13" y="30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śḷîḋê">
                <a:extLst>
                  <a:ext uri="{FF2B5EF4-FFF2-40B4-BE49-F238E27FC236}">
                    <a16:creationId xmlns:a16="http://schemas.microsoft.com/office/drawing/2014/main" id="{2470DD0E-96C9-4561-9D68-BF77FBFBC3A8}"/>
                  </a:ext>
                </a:extLst>
              </p:cNvPr>
              <p:cNvSpPr/>
              <p:nvPr/>
            </p:nvSpPr>
            <p:spPr bwMode="auto">
              <a:xfrm>
                <a:off x="17735551" y="29959301"/>
                <a:ext cx="13344525" cy="8186738"/>
              </a:xfrm>
              <a:custGeom>
                <a:avLst/>
                <a:gdLst/>
                <a:ahLst/>
                <a:cxnLst>
                  <a:cxn ang="0">
                    <a:pos x="95" y="5"/>
                  </a:cxn>
                  <a:cxn ang="0">
                    <a:pos x="60" y="1"/>
                  </a:cxn>
                  <a:cxn ang="0">
                    <a:pos x="24" y="5"/>
                  </a:cxn>
                  <a:cxn ang="0">
                    <a:pos x="0" y="35"/>
                  </a:cxn>
                  <a:cxn ang="0">
                    <a:pos x="6" y="46"/>
                  </a:cxn>
                  <a:cxn ang="0">
                    <a:pos x="19" y="52"/>
                  </a:cxn>
                  <a:cxn ang="0">
                    <a:pos x="26" y="43"/>
                  </a:cxn>
                  <a:cxn ang="0">
                    <a:pos x="24" y="66"/>
                  </a:cxn>
                  <a:cxn ang="0">
                    <a:pos x="60" y="73"/>
                  </a:cxn>
                  <a:cxn ang="0">
                    <a:pos x="95" y="66"/>
                  </a:cxn>
                  <a:cxn ang="0">
                    <a:pos x="93" y="43"/>
                  </a:cxn>
                  <a:cxn ang="0">
                    <a:pos x="101" y="52"/>
                  </a:cxn>
                  <a:cxn ang="0">
                    <a:pos x="112" y="46"/>
                  </a:cxn>
                  <a:cxn ang="0">
                    <a:pos x="119" y="35"/>
                  </a:cxn>
                  <a:cxn ang="0">
                    <a:pos x="95" y="5"/>
                  </a:cxn>
                </a:cxnLst>
                <a:rect l="0" t="0" r="r" b="b"/>
                <a:pathLst>
                  <a:path w="119" h="73">
                    <a:moveTo>
                      <a:pt x="95" y="5"/>
                    </a:moveTo>
                    <a:cubicBezTo>
                      <a:pt x="90" y="1"/>
                      <a:pt x="73" y="0"/>
                      <a:pt x="60" y="1"/>
                    </a:cubicBezTo>
                    <a:cubicBezTo>
                      <a:pt x="46" y="0"/>
                      <a:pt x="29" y="2"/>
                      <a:pt x="24" y="5"/>
                    </a:cubicBezTo>
                    <a:cubicBezTo>
                      <a:pt x="11" y="12"/>
                      <a:pt x="0" y="35"/>
                      <a:pt x="0" y="35"/>
                    </a:cubicBezTo>
                    <a:cubicBezTo>
                      <a:pt x="0" y="35"/>
                      <a:pt x="2" y="42"/>
                      <a:pt x="6" y="46"/>
                    </a:cubicBezTo>
                    <a:cubicBezTo>
                      <a:pt x="11" y="50"/>
                      <a:pt x="19" y="52"/>
                      <a:pt x="19" y="5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6"/>
                      <a:pt x="38" y="73"/>
                      <a:pt x="60" y="73"/>
                    </a:cubicBezTo>
                    <a:cubicBezTo>
                      <a:pt x="81" y="73"/>
                      <a:pt x="95" y="66"/>
                      <a:pt x="95" y="66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7" y="50"/>
                      <a:pt x="112" y="46"/>
                    </a:cubicBezTo>
                    <a:cubicBezTo>
                      <a:pt x="116" y="42"/>
                      <a:pt x="119" y="35"/>
                      <a:pt x="119" y="35"/>
                    </a:cubicBezTo>
                    <a:cubicBezTo>
                      <a:pt x="119" y="35"/>
                      <a:pt x="105" y="12"/>
                      <a:pt x="9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ṡḻïdè">
                <a:extLst>
                  <a:ext uri="{FF2B5EF4-FFF2-40B4-BE49-F238E27FC236}">
                    <a16:creationId xmlns:a16="http://schemas.microsoft.com/office/drawing/2014/main" id="{29E26132-1AF0-4DAB-8483-6C6A1D3C8591}"/>
                  </a:ext>
                </a:extLst>
              </p:cNvPr>
              <p:cNvSpPr/>
              <p:nvPr/>
            </p:nvSpPr>
            <p:spPr bwMode="auto">
              <a:xfrm>
                <a:off x="23568026" y="31529338"/>
                <a:ext cx="1681163" cy="5494338"/>
              </a:xfrm>
              <a:custGeom>
                <a:avLst/>
                <a:gdLst/>
                <a:ahLst/>
                <a:cxnLst>
                  <a:cxn ang="0">
                    <a:pos x="1059" y="495"/>
                  </a:cxn>
                  <a:cxn ang="0">
                    <a:pos x="565" y="0"/>
                  </a:cxn>
                  <a:cxn ang="0">
                    <a:pos x="0" y="495"/>
                  </a:cxn>
                  <a:cxn ang="0">
                    <a:pos x="423" y="989"/>
                  </a:cxn>
                  <a:cxn ang="0">
                    <a:pos x="0" y="2826"/>
                  </a:cxn>
                  <a:cxn ang="0">
                    <a:pos x="565" y="3461"/>
                  </a:cxn>
                  <a:cxn ang="0">
                    <a:pos x="1059" y="2826"/>
                  </a:cxn>
                  <a:cxn ang="0">
                    <a:pos x="635" y="989"/>
                  </a:cxn>
                  <a:cxn ang="0">
                    <a:pos x="1059" y="495"/>
                  </a:cxn>
                </a:cxnLst>
                <a:rect l="0" t="0" r="r" b="b"/>
                <a:pathLst>
                  <a:path w="1059" h="3461">
                    <a:moveTo>
                      <a:pt x="1059" y="495"/>
                    </a:moveTo>
                    <a:lnTo>
                      <a:pt x="565" y="0"/>
                    </a:lnTo>
                    <a:lnTo>
                      <a:pt x="0" y="495"/>
                    </a:lnTo>
                    <a:lnTo>
                      <a:pt x="423" y="989"/>
                    </a:lnTo>
                    <a:lnTo>
                      <a:pt x="0" y="2826"/>
                    </a:lnTo>
                    <a:lnTo>
                      <a:pt x="565" y="3461"/>
                    </a:lnTo>
                    <a:lnTo>
                      <a:pt x="1059" y="2826"/>
                    </a:lnTo>
                    <a:lnTo>
                      <a:pt x="635" y="989"/>
                    </a:lnTo>
                    <a:lnTo>
                      <a:pt x="1059" y="495"/>
                    </a:lnTo>
                    <a:close/>
                  </a:path>
                </a:pathLst>
              </a:custGeom>
              <a:solidFill>
                <a:srgbClr val="E72C4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śḷîḋé">
                <a:extLst>
                  <a:ext uri="{FF2B5EF4-FFF2-40B4-BE49-F238E27FC236}">
                    <a16:creationId xmlns:a16="http://schemas.microsoft.com/office/drawing/2014/main" id="{189599E4-58C3-426F-B2A9-2C70ED253D4C}"/>
                  </a:ext>
                </a:extLst>
              </p:cNvPr>
              <p:cNvSpPr/>
              <p:nvPr/>
            </p:nvSpPr>
            <p:spPr bwMode="auto">
              <a:xfrm>
                <a:off x="16278226" y="23006051"/>
                <a:ext cx="16371888" cy="8299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5" y="74"/>
                  </a:cxn>
                  <a:cxn ang="0">
                    <a:pos x="146" y="0"/>
                  </a:cxn>
                  <a:cxn ang="0">
                    <a:pos x="0" y="0"/>
                  </a:cxn>
                </a:cxnLst>
                <a:rect l="0" t="0" r="r" b="b"/>
                <a:pathLst>
                  <a:path w="146" h="74">
                    <a:moveTo>
                      <a:pt x="0" y="0"/>
                    </a:moveTo>
                    <a:cubicBezTo>
                      <a:pt x="0" y="48"/>
                      <a:pt x="34" y="74"/>
                      <a:pt x="75" y="74"/>
                    </a:cubicBezTo>
                    <a:cubicBezTo>
                      <a:pt x="115" y="74"/>
                      <a:pt x="146" y="41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ṣ1iḑe">
                <a:extLst>
                  <a:ext uri="{FF2B5EF4-FFF2-40B4-BE49-F238E27FC236}">
                    <a16:creationId xmlns:a16="http://schemas.microsoft.com/office/drawing/2014/main" id="{E5A46BD4-C6E5-4DEA-BC70-A31B658F8945}"/>
                  </a:ext>
                </a:extLst>
              </p:cNvPr>
              <p:cNvSpPr/>
              <p:nvPr/>
            </p:nvSpPr>
            <p:spPr bwMode="auto">
              <a:xfrm>
                <a:off x="16278226" y="20764501"/>
                <a:ext cx="16371888" cy="4821238"/>
              </a:xfrm>
              <a:prstGeom prst="ellipse">
                <a:avLst/>
              </a:pr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ṩ1ïďe">
                <a:extLst>
                  <a:ext uri="{FF2B5EF4-FFF2-40B4-BE49-F238E27FC236}">
                    <a16:creationId xmlns:a16="http://schemas.microsoft.com/office/drawing/2014/main" id="{D521D851-8627-41F3-A115-83996270CFA8}"/>
                  </a:ext>
                </a:extLst>
              </p:cNvPr>
              <p:cNvSpPr/>
              <p:nvPr/>
            </p:nvSpPr>
            <p:spPr bwMode="auto">
              <a:xfrm>
                <a:off x="17960976" y="21212176"/>
                <a:ext cx="13007975" cy="3252788"/>
              </a:xfrm>
              <a:prstGeom prst="ellipse">
                <a:avLst/>
              </a:pr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îḑe">
                <a:extLst>
                  <a:ext uri="{FF2B5EF4-FFF2-40B4-BE49-F238E27FC236}">
                    <a16:creationId xmlns:a16="http://schemas.microsoft.com/office/drawing/2014/main" id="{A1D3B2A3-925C-4016-8F6F-B7D1C98DE997}"/>
                  </a:ext>
                </a:extLst>
              </p:cNvPr>
              <p:cNvSpPr/>
              <p:nvPr/>
            </p:nvSpPr>
            <p:spPr bwMode="auto">
              <a:xfrm>
                <a:off x="19642138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5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5" y="1"/>
                      <a:pt x="25" y="1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sḷidè">
                <a:extLst>
                  <a:ext uri="{FF2B5EF4-FFF2-40B4-BE49-F238E27FC236}">
                    <a16:creationId xmlns:a16="http://schemas.microsoft.com/office/drawing/2014/main" id="{83A47E54-7B19-47E7-A330-A6BA485C9339}"/>
                  </a:ext>
                </a:extLst>
              </p:cNvPr>
              <p:cNvSpPr/>
              <p:nvPr/>
            </p:nvSpPr>
            <p:spPr bwMode="auto">
              <a:xfrm>
                <a:off x="25473026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ş1ïdé">
                <a:extLst>
                  <a:ext uri="{FF2B5EF4-FFF2-40B4-BE49-F238E27FC236}">
                    <a16:creationId xmlns:a16="http://schemas.microsoft.com/office/drawing/2014/main" id="{A8875FB3-3F83-4E4C-B144-368CDAF6B884}"/>
                  </a:ext>
                </a:extLst>
              </p:cNvPr>
              <p:cNvSpPr/>
              <p:nvPr/>
            </p:nvSpPr>
            <p:spPr bwMode="auto">
              <a:xfrm>
                <a:off x="22782213" y="29175076"/>
                <a:ext cx="3252788" cy="1120775"/>
              </a:xfrm>
              <a:custGeom>
                <a:avLst/>
                <a:gdLst/>
                <a:ahLst/>
                <a:cxnLst>
                  <a:cxn ang="0">
                    <a:pos x="15" y="1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15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9" y="3"/>
                  </a:cxn>
                  <a:cxn ang="0">
                    <a:pos x="15" y="10"/>
                  </a:cxn>
                </a:cxnLst>
                <a:rect l="0" t="0" r="r" b="b"/>
                <a:pathLst>
                  <a:path w="29" h="10">
                    <a:moveTo>
                      <a:pt x="15" y="10"/>
                    </a:moveTo>
                    <a:cubicBezTo>
                      <a:pt x="6" y="10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8" y="6"/>
                      <a:pt x="15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28" y="4"/>
                      <a:pt x="23" y="10"/>
                      <a:pt x="15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sľíḍè">
                <a:extLst>
                  <a:ext uri="{FF2B5EF4-FFF2-40B4-BE49-F238E27FC236}">
                    <a16:creationId xmlns:a16="http://schemas.microsoft.com/office/drawing/2014/main" id="{7862F100-DA80-4389-8532-621838D353E8}"/>
                  </a:ext>
                </a:extLst>
              </p:cNvPr>
              <p:cNvSpPr/>
              <p:nvPr/>
            </p:nvSpPr>
            <p:spPr bwMode="auto">
              <a:xfrm>
                <a:off x="2933701" y="11680826"/>
                <a:ext cx="4597400" cy="381158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1" y="30"/>
                  </a:cxn>
                  <a:cxn ang="0">
                    <a:pos x="24" y="20"/>
                  </a:cxn>
                  <a:cxn ang="0">
                    <a:pos x="30" y="25"/>
                  </a:cxn>
                  <a:cxn ang="0">
                    <a:pos x="30" y="16"/>
                  </a:cxn>
                  <a:cxn ang="0">
                    <a:pos x="38" y="20"/>
                  </a:cxn>
                  <a:cxn ang="0">
                    <a:pos x="34" y="7"/>
                  </a:cxn>
                  <a:cxn ang="0">
                    <a:pos x="35" y="4"/>
                  </a:cxn>
                  <a:cxn ang="0">
                    <a:pos x="30" y="0"/>
                  </a:cxn>
                </a:cxnLst>
                <a:rect l="0" t="0" r="r" b="b"/>
                <a:pathLst>
                  <a:path w="41" h="34">
                    <a:moveTo>
                      <a:pt x="30" y="0"/>
                    </a:moveTo>
                    <a:cubicBezTo>
                      <a:pt x="30" y="0"/>
                      <a:pt x="0" y="7"/>
                      <a:pt x="21" y="30"/>
                    </a:cubicBezTo>
                    <a:cubicBezTo>
                      <a:pt x="21" y="30"/>
                      <a:pt x="29" y="34"/>
                      <a:pt x="24" y="20"/>
                    </a:cubicBezTo>
                    <a:cubicBezTo>
                      <a:pt x="24" y="20"/>
                      <a:pt x="28" y="24"/>
                      <a:pt x="30" y="25"/>
                    </a:cubicBezTo>
                    <a:cubicBezTo>
                      <a:pt x="30" y="25"/>
                      <a:pt x="37" y="27"/>
                      <a:pt x="30" y="16"/>
                    </a:cubicBezTo>
                    <a:cubicBezTo>
                      <a:pt x="30" y="16"/>
                      <a:pt x="36" y="23"/>
                      <a:pt x="38" y="20"/>
                    </a:cubicBezTo>
                    <a:cubicBezTo>
                      <a:pt x="38" y="20"/>
                      <a:pt x="41" y="16"/>
                      <a:pt x="34" y="7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$ḷîḍê">
                <a:extLst>
                  <a:ext uri="{FF2B5EF4-FFF2-40B4-BE49-F238E27FC236}">
                    <a16:creationId xmlns:a16="http://schemas.microsoft.com/office/drawing/2014/main" id="{B2F6584C-D951-40DB-9638-B6C9D0F13EE9}"/>
                  </a:ext>
                </a:extLst>
              </p:cNvPr>
              <p:cNvSpPr/>
              <p:nvPr/>
            </p:nvSpPr>
            <p:spPr bwMode="auto">
              <a:xfrm>
                <a:off x="9101138" y="4727576"/>
                <a:ext cx="3700463" cy="4149725"/>
              </a:xfrm>
              <a:custGeom>
                <a:avLst/>
                <a:gdLst/>
                <a:ahLst/>
                <a:cxnLst>
                  <a:cxn ang="0">
                    <a:pos x="1" y="30"/>
                  </a:cxn>
                  <a:cxn ang="0">
                    <a:pos x="27" y="14"/>
                  </a:cxn>
                  <a:cxn ang="0">
                    <a:pos x="18" y="19"/>
                  </a:cxn>
                  <a:cxn ang="0">
                    <a:pos x="25" y="23"/>
                  </a:cxn>
                  <a:cxn ang="0">
                    <a:pos x="16" y="26"/>
                  </a:cxn>
                  <a:cxn ang="0">
                    <a:pos x="22" y="33"/>
                  </a:cxn>
                  <a:cxn ang="0">
                    <a:pos x="9" y="32"/>
                  </a:cxn>
                  <a:cxn ang="0">
                    <a:pos x="6" y="34"/>
                  </a:cxn>
                  <a:cxn ang="0">
                    <a:pos x="1" y="30"/>
                  </a:cxn>
                </a:cxnLst>
                <a:rect l="0" t="0" r="r" b="b"/>
                <a:pathLst>
                  <a:path w="33" h="37">
                    <a:moveTo>
                      <a:pt x="1" y="30"/>
                    </a:moveTo>
                    <a:cubicBezTo>
                      <a:pt x="1" y="30"/>
                      <a:pt x="0" y="0"/>
                      <a:pt x="27" y="14"/>
                    </a:cubicBezTo>
                    <a:cubicBezTo>
                      <a:pt x="27" y="14"/>
                      <a:pt x="33" y="20"/>
                      <a:pt x="18" y="19"/>
                    </a:cubicBezTo>
                    <a:cubicBezTo>
                      <a:pt x="18" y="19"/>
                      <a:pt x="24" y="21"/>
                      <a:pt x="25" y="23"/>
                    </a:cubicBezTo>
                    <a:cubicBezTo>
                      <a:pt x="26" y="24"/>
                      <a:pt x="29" y="30"/>
                      <a:pt x="16" y="26"/>
                    </a:cubicBezTo>
                    <a:cubicBezTo>
                      <a:pt x="16" y="26"/>
                      <a:pt x="24" y="30"/>
                      <a:pt x="22" y="33"/>
                    </a:cubicBezTo>
                    <a:cubicBezTo>
                      <a:pt x="22" y="33"/>
                      <a:pt x="20" y="37"/>
                      <a:pt x="9" y="32"/>
                    </a:cubicBezTo>
                    <a:cubicBezTo>
                      <a:pt x="6" y="34"/>
                      <a:pt x="6" y="34"/>
                      <a:pt x="6" y="34"/>
                    </a:cubicBez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ľïdê">
                <a:extLst>
                  <a:ext uri="{FF2B5EF4-FFF2-40B4-BE49-F238E27FC236}">
                    <a16:creationId xmlns:a16="http://schemas.microsoft.com/office/drawing/2014/main" id="{CA5B9C6F-C6B2-4FF5-A767-D63085CA160D}"/>
                  </a:ext>
                </a:extLst>
              </p:cNvPr>
              <p:cNvSpPr/>
              <p:nvPr/>
            </p:nvSpPr>
            <p:spPr bwMode="auto">
              <a:xfrm>
                <a:off x="5175251" y="7307263"/>
                <a:ext cx="5832475" cy="5381625"/>
              </a:xfrm>
              <a:custGeom>
                <a:avLst/>
                <a:gdLst/>
                <a:ahLst/>
                <a:cxnLst>
                  <a:cxn ang="0">
                    <a:pos x="46" y="28"/>
                  </a:cxn>
                  <a:cxn ang="0">
                    <a:pos x="38" y="7"/>
                  </a:cxn>
                  <a:cxn ang="0">
                    <a:pos x="7" y="11"/>
                  </a:cxn>
                  <a:cxn ang="0">
                    <a:pos x="11" y="41"/>
                  </a:cxn>
                  <a:cxn ang="0">
                    <a:pos x="34" y="43"/>
                  </a:cxn>
                  <a:cxn ang="0">
                    <a:pos x="37" y="46"/>
                  </a:cxn>
                  <a:cxn ang="0">
                    <a:pos x="45" y="45"/>
                  </a:cxn>
                  <a:cxn ang="0">
                    <a:pos x="50" y="38"/>
                  </a:cxn>
                  <a:cxn ang="0">
                    <a:pos x="49" y="31"/>
                  </a:cxn>
                  <a:cxn ang="0">
                    <a:pos x="46" y="28"/>
                  </a:cxn>
                </a:cxnLst>
                <a:rect l="0" t="0" r="r" b="b"/>
                <a:pathLst>
                  <a:path w="52" h="48">
                    <a:moveTo>
                      <a:pt x="46" y="28"/>
                    </a:moveTo>
                    <a:cubicBezTo>
                      <a:pt x="47" y="21"/>
                      <a:pt x="45" y="12"/>
                      <a:pt x="38" y="7"/>
                    </a:cubicBezTo>
                    <a:cubicBezTo>
                      <a:pt x="28" y="0"/>
                      <a:pt x="15" y="1"/>
                      <a:pt x="7" y="11"/>
                    </a:cubicBezTo>
                    <a:cubicBezTo>
                      <a:pt x="0" y="20"/>
                      <a:pt x="2" y="34"/>
                      <a:pt x="11" y="41"/>
                    </a:cubicBezTo>
                    <a:cubicBezTo>
                      <a:pt x="18" y="46"/>
                      <a:pt x="27" y="47"/>
                      <a:pt x="34" y="43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0" y="48"/>
                      <a:pt x="43" y="47"/>
                      <a:pt x="45" y="4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2" y="36"/>
                      <a:pt x="51" y="33"/>
                      <a:pt x="49" y="31"/>
                    </a:cubicBezTo>
                    <a:lnTo>
                      <a:pt x="46" y="28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śḷíḋe">
                <a:extLst>
                  <a:ext uri="{FF2B5EF4-FFF2-40B4-BE49-F238E27FC236}">
                    <a16:creationId xmlns:a16="http://schemas.microsoft.com/office/drawing/2014/main" id="{74D53141-2C31-4A50-A1CC-17CB72E2E088}"/>
                  </a:ext>
                </a:extLst>
              </p:cNvPr>
              <p:cNvSpPr/>
              <p:nvPr/>
            </p:nvSpPr>
            <p:spPr bwMode="auto">
              <a:xfrm>
                <a:off x="9213851" y="10558463"/>
                <a:ext cx="2578100" cy="2803525"/>
              </a:xfrm>
              <a:custGeom>
                <a:avLst/>
                <a:gdLst/>
                <a:ahLst/>
                <a:cxnLst>
                  <a:cxn ang="0">
                    <a:pos x="22" y="6"/>
                  </a:cxn>
                  <a:cxn ang="0">
                    <a:pos x="18" y="7"/>
                  </a:cxn>
                  <a:cxn ang="0">
                    <a:pos x="18" y="3"/>
                  </a:cxn>
                  <a:cxn ang="0">
                    <a:pos x="15" y="5"/>
                  </a:cxn>
                  <a:cxn ang="0">
                    <a:pos x="15" y="1"/>
                  </a:cxn>
                  <a:cxn ang="0">
                    <a:pos x="11" y="2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4" y="22"/>
                  </a:cxn>
                  <a:cxn ang="0">
                    <a:pos x="8" y="21"/>
                  </a:cxn>
                  <a:cxn ang="0">
                    <a:pos x="8" y="24"/>
                  </a:cxn>
                  <a:cxn ang="0">
                    <a:pos x="11" y="23"/>
                  </a:cxn>
                  <a:cxn ang="0">
                    <a:pos x="12" y="22"/>
                  </a:cxn>
                  <a:cxn ang="0">
                    <a:pos x="19" y="19"/>
                  </a:cxn>
                  <a:cxn ang="0">
                    <a:pos x="20" y="11"/>
                  </a:cxn>
                  <a:cxn ang="0">
                    <a:pos x="21" y="10"/>
                  </a:cxn>
                  <a:cxn ang="0">
                    <a:pos x="22" y="6"/>
                  </a:cxn>
                </a:cxnLst>
                <a:rect l="0" t="0" r="r" b="b"/>
                <a:pathLst>
                  <a:path w="23" h="25">
                    <a:moveTo>
                      <a:pt x="22" y="6"/>
                    </a:moveTo>
                    <a:cubicBezTo>
                      <a:pt x="21" y="5"/>
                      <a:pt x="19" y="6"/>
                      <a:pt x="18" y="7"/>
                    </a:cubicBezTo>
                    <a:cubicBezTo>
                      <a:pt x="19" y="6"/>
                      <a:pt x="19" y="4"/>
                      <a:pt x="18" y="3"/>
                    </a:cubicBezTo>
                    <a:cubicBezTo>
                      <a:pt x="17" y="3"/>
                      <a:pt x="16" y="3"/>
                      <a:pt x="15" y="5"/>
                    </a:cubicBezTo>
                    <a:cubicBezTo>
                      <a:pt x="16" y="3"/>
                      <a:pt x="16" y="1"/>
                      <a:pt x="15" y="1"/>
                    </a:cubicBezTo>
                    <a:cubicBezTo>
                      <a:pt x="14" y="0"/>
                      <a:pt x="12" y="1"/>
                      <a:pt x="11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3" y="19"/>
                      <a:pt x="3" y="21"/>
                      <a:pt x="4" y="22"/>
                    </a:cubicBezTo>
                    <a:cubicBezTo>
                      <a:pt x="5" y="23"/>
                      <a:pt x="7" y="22"/>
                      <a:pt x="8" y="21"/>
                    </a:cubicBezTo>
                    <a:cubicBezTo>
                      <a:pt x="7" y="22"/>
                      <a:pt x="7" y="24"/>
                      <a:pt x="8" y="24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4" y="23"/>
                      <a:pt x="17" y="22"/>
                      <a:pt x="19" y="19"/>
                    </a:cubicBezTo>
                    <a:cubicBezTo>
                      <a:pt x="22" y="16"/>
                      <a:pt x="22" y="13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9"/>
                      <a:pt x="23" y="7"/>
                      <a:pt x="22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ṡľîḋé">
                <a:extLst>
                  <a:ext uri="{FF2B5EF4-FFF2-40B4-BE49-F238E27FC236}">
                    <a16:creationId xmlns:a16="http://schemas.microsoft.com/office/drawing/2014/main" id="{9137B18A-BC94-4E07-A6B9-4EC52D50B893}"/>
                  </a:ext>
                </a:extLst>
              </p:cNvPr>
              <p:cNvSpPr/>
              <p:nvPr/>
            </p:nvSpPr>
            <p:spPr bwMode="auto">
              <a:xfrm>
                <a:off x="4054476" y="13474701"/>
                <a:ext cx="1009650" cy="1681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3" y="8"/>
                  </a:cxn>
                  <a:cxn ang="0">
                    <a:pos x="5" y="11"/>
                  </a:cxn>
                  <a:cxn ang="0">
                    <a:pos x="6" y="12"/>
                  </a:cxn>
                  <a:cxn ang="0">
                    <a:pos x="7" y="13"/>
                  </a:cxn>
                  <a:cxn ang="0">
                    <a:pos x="9" y="14"/>
                  </a:cxn>
                  <a:cxn ang="0">
                    <a:pos x="9" y="15"/>
                  </a:cxn>
                  <a:cxn ang="0">
                    <a:pos x="6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6" y="14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1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ṥľîḋê">
                <a:extLst>
                  <a:ext uri="{FF2B5EF4-FFF2-40B4-BE49-F238E27FC236}">
                    <a16:creationId xmlns:a16="http://schemas.microsoft.com/office/drawing/2014/main" id="{3161AACD-87F0-45E8-B97E-3790CA522F6F}"/>
                  </a:ext>
                </a:extLst>
              </p:cNvPr>
              <p:cNvSpPr/>
              <p:nvPr/>
            </p:nvSpPr>
            <p:spPr bwMode="auto">
              <a:xfrm>
                <a:off x="3605213" y="13922376"/>
                <a:ext cx="785813" cy="12334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4"/>
                  </a:cxn>
                  <a:cxn ang="0">
                    <a:pos x="3" y="5"/>
                  </a:cxn>
                  <a:cxn ang="0">
                    <a:pos x="3" y="6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7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7" h="11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5" y="10"/>
                      <a:pt x="4" y="10"/>
                      <a:pt x="3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$ḷiḓè">
                <a:extLst>
                  <a:ext uri="{FF2B5EF4-FFF2-40B4-BE49-F238E27FC236}">
                    <a16:creationId xmlns:a16="http://schemas.microsoft.com/office/drawing/2014/main" id="{9C955685-88AC-4ED3-B422-0FE7FA0C60D4}"/>
                  </a:ext>
                </a:extLst>
              </p:cNvPr>
              <p:cNvSpPr/>
              <p:nvPr/>
            </p:nvSpPr>
            <p:spPr bwMode="auto">
              <a:xfrm>
                <a:off x="9661526" y="5287963"/>
                <a:ext cx="2019300" cy="449263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5" y="1"/>
                  </a:cxn>
                  <a:cxn ang="0">
                    <a:pos x="9" y="1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0"/>
                  </a:cxn>
                  <a:cxn ang="0">
                    <a:pos x="18" y="2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2"/>
                      <a:pt x="17" y="1"/>
                      <a:pt x="15" y="1"/>
                    </a:cubicBezTo>
                    <a:cubicBezTo>
                      <a:pt x="14" y="1"/>
                      <a:pt x="11" y="1"/>
                      <a:pt x="9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1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ṣḷïḍè">
                <a:extLst>
                  <a:ext uri="{FF2B5EF4-FFF2-40B4-BE49-F238E27FC236}">
                    <a16:creationId xmlns:a16="http://schemas.microsoft.com/office/drawing/2014/main" id="{F979ADDB-15C4-478E-BA7D-21D6FE043559}"/>
                  </a:ext>
                </a:extLst>
              </p:cNvPr>
              <p:cNvSpPr/>
              <p:nvPr/>
            </p:nvSpPr>
            <p:spPr bwMode="auto">
              <a:xfrm>
                <a:off x="9885363" y="4727576"/>
                <a:ext cx="1458913" cy="3365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3">
                    <a:moveTo>
                      <a:pt x="13" y="2"/>
                    </a:moveTo>
                    <a:cubicBezTo>
                      <a:pt x="13" y="2"/>
                      <a:pt x="12" y="2"/>
                      <a:pt x="11" y="2"/>
                    </a:cubicBezTo>
                    <a:cubicBezTo>
                      <a:pt x="10" y="1"/>
                      <a:pt x="10" y="2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1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3" y="1"/>
                      <a:pt x="13" y="2"/>
                      <a:pt x="1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iďê">
                <a:extLst>
                  <a:ext uri="{FF2B5EF4-FFF2-40B4-BE49-F238E27FC236}">
                    <a16:creationId xmlns:a16="http://schemas.microsoft.com/office/drawing/2014/main" id="{272F4CDE-DBCE-49AF-BAC9-FAA4387F06E9}"/>
                  </a:ext>
                </a:extLst>
              </p:cNvPr>
              <p:cNvSpPr/>
              <p:nvPr/>
            </p:nvSpPr>
            <p:spPr bwMode="auto">
              <a:xfrm>
                <a:off x="11118851" y="13587413"/>
                <a:ext cx="2579688" cy="2466975"/>
              </a:xfrm>
              <a:custGeom>
                <a:avLst/>
                <a:gdLst/>
                <a:ahLst/>
                <a:cxnLst>
                  <a:cxn ang="0">
                    <a:pos x="23" y="22"/>
                  </a:cxn>
                  <a:cxn ang="0">
                    <a:pos x="19" y="19"/>
                  </a:cxn>
                  <a:cxn ang="0">
                    <a:pos x="11" y="12"/>
                  </a:cxn>
                  <a:cxn ang="0">
                    <a:pos x="3" y="4"/>
                  </a:cxn>
                  <a:cxn ang="0">
                    <a:pos x="0" y="0"/>
                  </a:cxn>
                  <a:cxn ang="0">
                    <a:pos x="4" y="3"/>
                  </a:cxn>
                  <a:cxn ang="0">
                    <a:pos x="12" y="11"/>
                  </a:cxn>
                  <a:cxn ang="0">
                    <a:pos x="19" y="18"/>
                  </a:cxn>
                  <a:cxn ang="0">
                    <a:pos x="23" y="22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22"/>
                      <a:pt x="21" y="21"/>
                      <a:pt x="19" y="19"/>
                    </a:cubicBezTo>
                    <a:cubicBezTo>
                      <a:pt x="16" y="17"/>
                      <a:pt x="13" y="15"/>
                      <a:pt x="11" y="12"/>
                    </a:cubicBezTo>
                    <a:cubicBezTo>
                      <a:pt x="8" y="9"/>
                      <a:pt x="5" y="6"/>
                      <a:pt x="3" y="4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6" y="5"/>
                      <a:pt x="9" y="8"/>
                      <a:pt x="12" y="11"/>
                    </a:cubicBezTo>
                    <a:cubicBezTo>
                      <a:pt x="15" y="13"/>
                      <a:pt x="18" y="16"/>
                      <a:pt x="19" y="18"/>
                    </a:cubicBezTo>
                    <a:cubicBezTo>
                      <a:pt x="21" y="21"/>
                      <a:pt x="23" y="22"/>
                      <a:pt x="2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sḷíḍe">
                <a:extLst>
                  <a:ext uri="{FF2B5EF4-FFF2-40B4-BE49-F238E27FC236}">
                    <a16:creationId xmlns:a16="http://schemas.microsoft.com/office/drawing/2014/main" id="{72540896-5A8C-4539-8F44-D7521AC8F59E}"/>
                  </a:ext>
                </a:extLst>
              </p:cNvPr>
              <p:cNvSpPr/>
              <p:nvPr/>
            </p:nvSpPr>
            <p:spPr bwMode="auto">
              <a:xfrm>
                <a:off x="11568113" y="13138151"/>
                <a:ext cx="3476625" cy="3027363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25" y="23"/>
                  </a:cxn>
                  <a:cxn ang="0">
                    <a:pos x="15" y="1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5" y="4"/>
                  </a:cxn>
                  <a:cxn ang="0">
                    <a:pos x="16" y="13"/>
                  </a:cxn>
                  <a:cxn ang="0">
                    <a:pos x="26" y="23"/>
                  </a:cxn>
                  <a:cxn ang="0">
                    <a:pos x="31" y="2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8" y="26"/>
                      <a:pt x="25" y="23"/>
                    </a:cubicBezTo>
                    <a:cubicBezTo>
                      <a:pt x="22" y="21"/>
                      <a:pt x="18" y="18"/>
                      <a:pt x="15" y="14"/>
                    </a:cubicBezTo>
                    <a:cubicBezTo>
                      <a:pt x="11" y="11"/>
                      <a:pt x="7" y="7"/>
                      <a:pt x="4" y="4"/>
                    </a:cubicBez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5" y="4"/>
                    </a:cubicBezTo>
                    <a:cubicBezTo>
                      <a:pt x="8" y="6"/>
                      <a:pt x="12" y="9"/>
                      <a:pt x="16" y="13"/>
                    </a:cubicBezTo>
                    <a:cubicBezTo>
                      <a:pt x="20" y="16"/>
                      <a:pt x="23" y="20"/>
                      <a:pt x="26" y="23"/>
                    </a:cubicBezTo>
                    <a:cubicBezTo>
                      <a:pt x="29" y="25"/>
                      <a:pt x="31" y="27"/>
                      <a:pt x="31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sḻiḓê">
                <a:extLst>
                  <a:ext uri="{FF2B5EF4-FFF2-40B4-BE49-F238E27FC236}">
                    <a16:creationId xmlns:a16="http://schemas.microsoft.com/office/drawing/2014/main" id="{DACE797A-00FE-4280-AF1B-90A62696E54D}"/>
                  </a:ext>
                </a:extLst>
              </p:cNvPr>
              <p:cNvSpPr/>
              <p:nvPr/>
            </p:nvSpPr>
            <p:spPr bwMode="auto">
              <a:xfrm>
                <a:off x="11904663" y="12577763"/>
                <a:ext cx="2579688" cy="2130425"/>
              </a:xfrm>
              <a:custGeom>
                <a:avLst/>
                <a:gdLst/>
                <a:ahLst/>
                <a:cxnLst>
                  <a:cxn ang="0">
                    <a:pos x="23" y="19"/>
                  </a:cxn>
                  <a:cxn ang="0">
                    <a:pos x="19" y="16"/>
                  </a:cxn>
                  <a:cxn ang="0">
                    <a:pos x="11" y="10"/>
                  </a:cxn>
                  <a:cxn ang="0">
                    <a:pos x="3" y="3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12" y="8"/>
                  </a:cxn>
                  <a:cxn ang="0">
                    <a:pos x="20" y="15"/>
                  </a:cxn>
                  <a:cxn ang="0">
                    <a:pos x="23" y="19"/>
                  </a:cxn>
                </a:cxnLst>
                <a:rect l="0" t="0" r="r" b="b"/>
                <a:pathLst>
                  <a:path w="23" h="19">
                    <a:moveTo>
                      <a:pt x="23" y="19"/>
                    </a:moveTo>
                    <a:cubicBezTo>
                      <a:pt x="23" y="19"/>
                      <a:pt x="22" y="18"/>
                      <a:pt x="19" y="16"/>
                    </a:cubicBezTo>
                    <a:cubicBezTo>
                      <a:pt x="17" y="15"/>
                      <a:pt x="14" y="12"/>
                      <a:pt x="11" y="10"/>
                    </a:cubicBezTo>
                    <a:cubicBezTo>
                      <a:pt x="8" y="8"/>
                      <a:pt x="5" y="5"/>
                      <a:pt x="3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4" y="2"/>
                    </a:cubicBezTo>
                    <a:cubicBezTo>
                      <a:pt x="6" y="4"/>
                      <a:pt x="9" y="6"/>
                      <a:pt x="12" y="8"/>
                    </a:cubicBezTo>
                    <a:cubicBezTo>
                      <a:pt x="15" y="11"/>
                      <a:pt x="18" y="13"/>
                      <a:pt x="20" y="15"/>
                    </a:cubicBezTo>
                    <a:cubicBezTo>
                      <a:pt x="22" y="17"/>
                      <a:pt x="23" y="19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ľîḋê">
                <a:extLst>
                  <a:ext uri="{FF2B5EF4-FFF2-40B4-BE49-F238E27FC236}">
                    <a16:creationId xmlns:a16="http://schemas.microsoft.com/office/drawing/2014/main" id="{D026BC98-E2C7-4D84-81DC-A7AF512E5CF8}"/>
                  </a:ext>
                </a:extLst>
              </p:cNvPr>
              <p:cNvSpPr/>
              <p:nvPr/>
            </p:nvSpPr>
            <p:spPr bwMode="auto">
              <a:xfrm>
                <a:off x="14147801" y="6297613"/>
                <a:ext cx="2243138" cy="3140075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7" y="24"/>
                  </a:cxn>
                  <a:cxn ang="0">
                    <a:pos x="12" y="19"/>
                  </a:cxn>
                  <a:cxn ang="0">
                    <a:pos x="14" y="25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9" y="10"/>
                  </a:cxn>
                </a:cxnLst>
                <a:rect l="0" t="0" r="r" b="b"/>
                <a:pathLst>
                  <a:path w="20" h="28">
                    <a:moveTo>
                      <a:pt x="19" y="10"/>
                    </a:moveTo>
                    <a:cubicBezTo>
                      <a:pt x="19" y="10"/>
                      <a:pt x="0" y="0"/>
                      <a:pt x="0" y="22"/>
                    </a:cubicBezTo>
                    <a:cubicBezTo>
                      <a:pt x="0" y="22"/>
                      <a:pt x="3" y="28"/>
                      <a:pt x="6" y="18"/>
                    </a:cubicBezTo>
                    <a:cubicBezTo>
                      <a:pt x="6" y="18"/>
                      <a:pt x="7" y="22"/>
                      <a:pt x="7" y="24"/>
                    </a:cubicBezTo>
                    <a:cubicBezTo>
                      <a:pt x="7" y="24"/>
                      <a:pt x="10" y="28"/>
                      <a:pt x="12" y="19"/>
                    </a:cubicBezTo>
                    <a:cubicBezTo>
                      <a:pt x="12" y="19"/>
                      <a:pt x="12" y="25"/>
                      <a:pt x="14" y="25"/>
                    </a:cubicBezTo>
                    <a:cubicBezTo>
                      <a:pt x="14" y="25"/>
                      <a:pt x="18" y="24"/>
                      <a:pt x="18" y="16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ṣļíďé">
                <a:extLst>
                  <a:ext uri="{FF2B5EF4-FFF2-40B4-BE49-F238E27FC236}">
                    <a16:creationId xmlns:a16="http://schemas.microsoft.com/office/drawing/2014/main" id="{D2C4710B-6EB2-4650-AE17-5321E0C0FF1F}"/>
                  </a:ext>
                </a:extLst>
              </p:cNvPr>
              <p:cNvSpPr/>
              <p:nvPr/>
            </p:nvSpPr>
            <p:spPr bwMode="auto">
              <a:xfrm>
                <a:off x="19418301" y="4951413"/>
                <a:ext cx="2466975" cy="3363913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20"/>
                  </a:cxn>
                  <a:cxn ang="0">
                    <a:pos x="15" y="19"/>
                  </a:cxn>
                  <a:cxn ang="0">
                    <a:pos x="17" y="24"/>
                  </a:cxn>
                  <a:cxn ang="0">
                    <a:pos x="11" y="21"/>
                  </a:cxn>
                  <a:cxn ang="0">
                    <a:pos x="11" y="28"/>
                  </a:cxn>
                  <a:cxn ang="0">
                    <a:pos x="4" y="21"/>
                  </a:cxn>
                  <a:cxn ang="0">
                    <a:pos x="1" y="21"/>
                  </a:cxn>
                  <a:cxn ang="0">
                    <a:pos x="0" y="17"/>
                  </a:cxn>
                </a:cxnLst>
                <a:rect l="0" t="0" r="r" b="b"/>
                <a:pathLst>
                  <a:path w="22" h="30">
                    <a:moveTo>
                      <a:pt x="0" y="17"/>
                    </a:moveTo>
                    <a:cubicBezTo>
                      <a:pt x="0" y="17"/>
                      <a:pt x="14" y="0"/>
                      <a:pt x="22" y="20"/>
                    </a:cubicBezTo>
                    <a:cubicBezTo>
                      <a:pt x="22" y="20"/>
                      <a:pt x="22" y="26"/>
                      <a:pt x="15" y="19"/>
                    </a:cubicBezTo>
                    <a:cubicBezTo>
                      <a:pt x="15" y="19"/>
                      <a:pt x="17" y="22"/>
                      <a:pt x="17" y="24"/>
                    </a:cubicBezTo>
                    <a:cubicBezTo>
                      <a:pt x="17" y="25"/>
                      <a:pt x="16" y="30"/>
                      <a:pt x="11" y="21"/>
                    </a:cubicBezTo>
                    <a:cubicBezTo>
                      <a:pt x="11" y="21"/>
                      <a:pt x="13" y="27"/>
                      <a:pt x="11" y="28"/>
                    </a:cubicBezTo>
                    <a:cubicBezTo>
                      <a:pt x="11" y="28"/>
                      <a:pt x="8" y="29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Sḻïďè">
                <a:extLst>
                  <a:ext uri="{FF2B5EF4-FFF2-40B4-BE49-F238E27FC236}">
                    <a16:creationId xmlns:a16="http://schemas.microsoft.com/office/drawing/2014/main" id="{76F9AF6B-C87C-4922-91BA-5A4E544977C8}"/>
                  </a:ext>
                </a:extLst>
              </p:cNvPr>
              <p:cNvSpPr/>
              <p:nvPr/>
            </p:nvSpPr>
            <p:spPr bwMode="auto">
              <a:xfrm>
                <a:off x="16054388" y="5400676"/>
                <a:ext cx="3700463" cy="4260850"/>
              </a:xfrm>
              <a:custGeom>
                <a:avLst/>
                <a:gdLst/>
                <a:ahLst/>
                <a:cxnLst>
                  <a:cxn ang="0">
                    <a:pos x="26" y="29"/>
                  </a:cxn>
                  <a:cxn ang="0">
                    <a:pos x="32" y="13"/>
                  </a:cxn>
                  <a:cxn ang="0">
                    <a:pos x="13" y="2"/>
                  </a:cxn>
                  <a:cxn ang="0">
                    <a:pos x="1" y="20"/>
                  </a:cxn>
                  <a:cxn ang="0">
                    <a:pos x="13" y="32"/>
                  </a:cxn>
                  <a:cxn ang="0">
                    <a:pos x="13" y="34"/>
                  </a:cxn>
                  <a:cxn ang="0">
                    <a:pos x="18" y="37"/>
                  </a:cxn>
                  <a:cxn ang="0">
                    <a:pos x="24" y="36"/>
                  </a:cxn>
                  <a:cxn ang="0">
                    <a:pos x="27" y="31"/>
                  </a:cxn>
                  <a:cxn ang="0">
                    <a:pos x="26" y="29"/>
                  </a:cxn>
                </a:cxnLst>
                <a:rect l="0" t="0" r="r" b="b"/>
                <a:pathLst>
                  <a:path w="33" h="38">
                    <a:moveTo>
                      <a:pt x="26" y="29"/>
                    </a:moveTo>
                    <a:cubicBezTo>
                      <a:pt x="30" y="25"/>
                      <a:pt x="33" y="19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3"/>
                      <a:pt x="0" y="12"/>
                      <a:pt x="1" y="20"/>
                    </a:cubicBezTo>
                    <a:cubicBezTo>
                      <a:pt x="3" y="26"/>
                      <a:pt x="7" y="30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6"/>
                      <a:pt x="16" y="38"/>
                      <a:pt x="18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7" y="34"/>
                      <a:pt x="27" y="31"/>
                    </a:cubicBez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šļîḓe">
                <a:extLst>
                  <a:ext uri="{FF2B5EF4-FFF2-40B4-BE49-F238E27FC236}">
                    <a16:creationId xmlns:a16="http://schemas.microsoft.com/office/drawing/2014/main" id="{AADEE4A1-B5F9-4D56-A0E4-6B90163C760B}"/>
                  </a:ext>
                </a:extLst>
              </p:cNvPr>
              <p:cNvSpPr/>
              <p:nvPr/>
            </p:nvSpPr>
            <p:spPr bwMode="auto">
              <a:xfrm>
                <a:off x="17399001" y="8764588"/>
                <a:ext cx="2019300" cy="1570038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5" y="7"/>
                  </a:cxn>
                  <a:cxn ang="0">
                    <a:pos x="17" y="5"/>
                  </a:cxn>
                  <a:cxn ang="0">
                    <a:pos x="14" y="4"/>
                  </a:cxn>
                  <a:cxn ang="0">
                    <a:pos x="16" y="2"/>
                  </a:cxn>
                  <a:cxn ang="0">
                    <a:pos x="14" y="1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3" y="9"/>
                  </a:cxn>
                  <a:cxn ang="0">
                    <a:pos x="1" y="11"/>
                  </a:cxn>
                  <a:cxn ang="0">
                    <a:pos x="4" y="12"/>
                  </a:cxn>
                  <a:cxn ang="0">
                    <a:pos x="5" y="12"/>
                  </a:cxn>
                  <a:cxn ang="0">
                    <a:pos x="10" y="14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7" y="8"/>
                  </a:cxn>
                </a:cxnLst>
                <a:rect l="0" t="0" r="r" b="b"/>
                <a:pathLst>
                  <a:path w="18" h="14">
                    <a:moveTo>
                      <a:pt x="17" y="8"/>
                    </a:moveTo>
                    <a:cubicBezTo>
                      <a:pt x="17" y="7"/>
                      <a:pt x="16" y="7"/>
                      <a:pt x="15" y="7"/>
                    </a:cubicBezTo>
                    <a:cubicBezTo>
                      <a:pt x="16" y="7"/>
                      <a:pt x="17" y="6"/>
                      <a:pt x="17" y="5"/>
                    </a:cubicBezTo>
                    <a:cubicBezTo>
                      <a:pt x="17" y="4"/>
                      <a:pt x="15" y="3"/>
                      <a:pt x="14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3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2" y="12"/>
                      <a:pt x="3" y="13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8" y="14"/>
                      <a:pt x="10" y="14"/>
                    </a:cubicBezTo>
                    <a:cubicBezTo>
                      <a:pt x="13" y="13"/>
                      <a:pt x="15" y="12"/>
                      <a:pt x="14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ṩḷîḍé">
                <a:extLst>
                  <a:ext uri="{FF2B5EF4-FFF2-40B4-BE49-F238E27FC236}">
                    <a16:creationId xmlns:a16="http://schemas.microsoft.com/office/drawing/2014/main" id="{A2B59D21-842E-4E3E-9D29-5CBB6A0F8A59}"/>
                  </a:ext>
                </a:extLst>
              </p:cNvPr>
              <p:cNvSpPr/>
              <p:nvPr/>
            </p:nvSpPr>
            <p:spPr bwMode="auto">
              <a:xfrm>
                <a:off x="13811251" y="7307263"/>
                <a:ext cx="447675" cy="14573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2"/>
                  </a:cxn>
                  <a:cxn ang="0">
                    <a:pos x="2" y="6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2" y="11"/>
                  </a:cxn>
                  <a:cxn ang="0">
                    <a:pos x="2" y="12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1" y="1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ṡḻïḑe">
                <a:extLst>
                  <a:ext uri="{FF2B5EF4-FFF2-40B4-BE49-F238E27FC236}">
                    <a16:creationId xmlns:a16="http://schemas.microsoft.com/office/drawing/2014/main" id="{7AD7D882-FFBE-497B-AB70-CA0DEDD714B4}"/>
                  </a:ext>
                </a:extLst>
              </p:cNvPr>
              <p:cNvSpPr/>
              <p:nvPr/>
            </p:nvSpPr>
            <p:spPr bwMode="auto">
              <a:xfrm>
                <a:off x="13474701" y="7418388"/>
                <a:ext cx="336550" cy="11223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5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ïďè">
                <a:extLst>
                  <a:ext uri="{FF2B5EF4-FFF2-40B4-BE49-F238E27FC236}">
                    <a16:creationId xmlns:a16="http://schemas.microsoft.com/office/drawing/2014/main" id="{C8B10AAD-30F4-433E-A1F8-666BBA114104}"/>
                  </a:ext>
                </a:extLst>
              </p:cNvPr>
              <p:cNvSpPr/>
              <p:nvPr/>
            </p:nvSpPr>
            <p:spPr bwMode="auto">
              <a:xfrm>
                <a:off x="20875626" y="5737226"/>
                <a:ext cx="1122363" cy="784225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9" y="6"/>
                  </a:cxn>
                  <a:cxn ang="0">
                    <a:pos x="5" y="3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9" y="5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9" y="6"/>
                    </a:cubicBezTo>
                    <a:cubicBezTo>
                      <a:pt x="8" y="5"/>
                      <a:pt x="7" y="4"/>
                      <a:pt x="5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1"/>
                      <a:pt x="5" y="1"/>
                      <a:pt x="6" y="2"/>
                    </a:cubicBezTo>
                    <a:cubicBezTo>
                      <a:pt x="7" y="2"/>
                      <a:pt x="7" y="3"/>
                      <a:pt x="8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6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ś1iďè">
                <a:extLst>
                  <a:ext uri="{FF2B5EF4-FFF2-40B4-BE49-F238E27FC236}">
                    <a16:creationId xmlns:a16="http://schemas.microsoft.com/office/drawing/2014/main" id="{E2B1B7AD-B8B7-4138-9EB5-BD7D66082903}"/>
                  </a:ext>
                </a:extLst>
              </p:cNvPr>
              <p:cNvSpPr/>
              <p:nvPr/>
            </p:nvSpPr>
            <p:spPr bwMode="auto">
              <a:xfrm>
                <a:off x="21212176" y="5511801"/>
                <a:ext cx="896938" cy="561975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5"/>
                      <a:pt x="7" y="5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šlîḋê">
                <a:extLst>
                  <a:ext uri="{FF2B5EF4-FFF2-40B4-BE49-F238E27FC236}">
                    <a16:creationId xmlns:a16="http://schemas.microsoft.com/office/drawing/2014/main" id="{94500882-9933-4C07-AB75-671F246E23EA}"/>
                  </a:ext>
                </a:extLst>
              </p:cNvPr>
              <p:cNvSpPr/>
              <p:nvPr/>
            </p:nvSpPr>
            <p:spPr bwMode="auto">
              <a:xfrm>
                <a:off x="18184813" y="1067117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2" y="8"/>
                  </a:cxn>
                  <a:cxn ang="0">
                    <a:pos x="3" y="14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3" y="16"/>
                      <a:pt x="3" y="14"/>
                    </a:cubicBezTo>
                    <a:cubicBezTo>
                      <a:pt x="2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2" y="8"/>
                    </a:cubicBezTo>
                    <a:cubicBezTo>
                      <a:pt x="3" y="10"/>
                      <a:pt x="3" y="13"/>
                      <a:pt x="3" y="14"/>
                    </a:cubicBezTo>
                    <a:cubicBezTo>
                      <a:pt x="3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šľiḓê">
                <a:extLst>
                  <a:ext uri="{FF2B5EF4-FFF2-40B4-BE49-F238E27FC236}">
                    <a16:creationId xmlns:a16="http://schemas.microsoft.com/office/drawing/2014/main" id="{4416C0C7-FDAC-41F8-ACBF-AC1A659EB3D5}"/>
                  </a:ext>
                </a:extLst>
              </p:cNvPr>
              <p:cNvSpPr/>
              <p:nvPr/>
            </p:nvSpPr>
            <p:spPr bwMode="auto">
              <a:xfrm>
                <a:off x="18632488" y="10558463"/>
                <a:ext cx="673100" cy="269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5" y="21"/>
                  </a:cxn>
                  <a:cxn ang="0">
                    <a:pos x="2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4" y="12"/>
                  </a:cxn>
                  <a:cxn ang="0">
                    <a:pos x="5" y="20"/>
                  </a:cxn>
                  <a:cxn ang="0">
                    <a:pos x="6" y="24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cubicBezTo>
                      <a:pt x="6" y="24"/>
                      <a:pt x="5" y="23"/>
                      <a:pt x="5" y="21"/>
                    </a:cubicBezTo>
                    <a:cubicBezTo>
                      <a:pt x="4" y="18"/>
                      <a:pt x="3" y="15"/>
                      <a:pt x="2" y="12"/>
                    </a:cubicBezTo>
                    <a:cubicBezTo>
                      <a:pt x="2" y="9"/>
                      <a:pt x="1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2" y="6"/>
                      <a:pt x="3" y="9"/>
                      <a:pt x="4" y="12"/>
                    </a:cubicBezTo>
                    <a:cubicBezTo>
                      <a:pt x="4" y="15"/>
                      <a:pt x="5" y="18"/>
                      <a:pt x="5" y="20"/>
                    </a:cubicBezTo>
                    <a:cubicBezTo>
                      <a:pt x="6" y="23"/>
                      <a:pt x="6" y="24"/>
                      <a:pt x="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iṥlïdé">
                <a:extLst>
                  <a:ext uri="{FF2B5EF4-FFF2-40B4-BE49-F238E27FC236}">
                    <a16:creationId xmlns:a16="http://schemas.microsoft.com/office/drawing/2014/main" id="{163B52A0-A52F-446D-9B3A-A54DEC0B0D33}"/>
                  </a:ext>
                </a:extLst>
              </p:cNvPr>
              <p:cNvSpPr/>
              <p:nvPr/>
            </p:nvSpPr>
            <p:spPr bwMode="auto">
              <a:xfrm>
                <a:off x="19194463" y="1033462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5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4" y="15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4" y="16"/>
                      <a:pt x="3" y="15"/>
                    </a:cubicBezTo>
                    <a:cubicBezTo>
                      <a:pt x="3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ṩļîḓé">
                <a:extLst>
                  <a:ext uri="{FF2B5EF4-FFF2-40B4-BE49-F238E27FC236}">
                    <a16:creationId xmlns:a16="http://schemas.microsoft.com/office/drawing/2014/main" id="{B8F10653-3530-4683-987D-2F4F3E4C4A32}"/>
                  </a:ext>
                </a:extLst>
              </p:cNvPr>
              <p:cNvSpPr/>
              <p:nvPr/>
            </p:nvSpPr>
            <p:spPr bwMode="auto">
              <a:xfrm>
                <a:off x="13138151" y="16725901"/>
                <a:ext cx="4037013" cy="3813175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12" y="28"/>
                  </a:cxn>
                  <a:cxn ang="0">
                    <a:pos x="18" y="20"/>
                  </a:cxn>
                  <a:cxn ang="0">
                    <a:pos x="22" y="27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32" y="11"/>
                  </a:cxn>
                  <a:cxn ang="0">
                    <a:pos x="34" y="9"/>
                  </a:cxn>
                  <a:cxn ang="0">
                    <a:pos x="30" y="3"/>
                  </a:cxn>
                </a:cxnLst>
                <a:rect l="0" t="0" r="r" b="b"/>
                <a:pathLst>
                  <a:path w="36" h="34">
                    <a:moveTo>
                      <a:pt x="30" y="3"/>
                    </a:moveTo>
                    <a:cubicBezTo>
                      <a:pt x="30" y="3"/>
                      <a:pt x="0" y="0"/>
                      <a:pt x="12" y="28"/>
                    </a:cubicBezTo>
                    <a:cubicBezTo>
                      <a:pt x="12" y="28"/>
                      <a:pt x="18" y="34"/>
                      <a:pt x="18" y="20"/>
                    </a:cubicBezTo>
                    <a:cubicBezTo>
                      <a:pt x="18" y="20"/>
                      <a:pt x="20" y="26"/>
                      <a:pt x="22" y="27"/>
                    </a:cubicBezTo>
                    <a:cubicBezTo>
                      <a:pt x="22" y="27"/>
                      <a:pt x="28" y="31"/>
                      <a:pt x="25" y="18"/>
                    </a:cubicBezTo>
                    <a:cubicBezTo>
                      <a:pt x="25" y="18"/>
                      <a:pt x="28" y="26"/>
                      <a:pt x="32" y="25"/>
                    </a:cubicBezTo>
                    <a:cubicBezTo>
                      <a:pt x="32" y="25"/>
                      <a:pt x="36" y="23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lnTo>
                      <a:pt x="3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šḻíḋè">
                <a:extLst>
                  <a:ext uri="{FF2B5EF4-FFF2-40B4-BE49-F238E27FC236}">
                    <a16:creationId xmlns:a16="http://schemas.microsoft.com/office/drawing/2014/main" id="{A301BFEF-BD54-4640-AC50-E552C207F769}"/>
                  </a:ext>
                </a:extLst>
              </p:cNvPr>
              <p:cNvSpPr/>
              <p:nvPr/>
            </p:nvSpPr>
            <p:spPr bwMode="auto">
              <a:xfrm>
                <a:off x="20539076" y="11455401"/>
                <a:ext cx="3700463" cy="47101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30" y="22"/>
                  </a:cxn>
                  <a:cxn ang="0">
                    <a:pos x="20" y="24"/>
                  </a:cxn>
                  <a:cxn ang="0">
                    <a:pos x="25" y="31"/>
                  </a:cxn>
                  <a:cxn ang="0">
                    <a:pos x="15" y="30"/>
                  </a:cxn>
                  <a:cxn ang="0">
                    <a:pos x="19" y="39"/>
                  </a:cxn>
                  <a:cxn ang="0">
                    <a:pos x="6" y="34"/>
                  </a:cxn>
                  <a:cxn ang="0">
                    <a:pos x="3" y="35"/>
                  </a:cxn>
                  <a:cxn ang="0">
                    <a:pos x="0" y="29"/>
                  </a:cxn>
                </a:cxnLst>
                <a:rect l="0" t="0" r="r" b="b"/>
                <a:pathLst>
                  <a:path w="33" h="42">
                    <a:moveTo>
                      <a:pt x="0" y="29"/>
                    </a:moveTo>
                    <a:cubicBezTo>
                      <a:pt x="0" y="29"/>
                      <a:pt x="9" y="0"/>
                      <a:pt x="30" y="22"/>
                    </a:cubicBezTo>
                    <a:cubicBezTo>
                      <a:pt x="30" y="22"/>
                      <a:pt x="33" y="31"/>
                      <a:pt x="20" y="24"/>
                    </a:cubicBezTo>
                    <a:cubicBezTo>
                      <a:pt x="20" y="24"/>
                      <a:pt x="24" y="29"/>
                      <a:pt x="25" y="31"/>
                    </a:cubicBezTo>
                    <a:cubicBezTo>
                      <a:pt x="25" y="32"/>
                      <a:pt x="26" y="39"/>
                      <a:pt x="15" y="30"/>
                    </a:cubicBezTo>
                    <a:cubicBezTo>
                      <a:pt x="15" y="30"/>
                      <a:pt x="22" y="37"/>
                      <a:pt x="19" y="39"/>
                    </a:cubicBezTo>
                    <a:cubicBezTo>
                      <a:pt x="19" y="39"/>
                      <a:pt x="15" y="42"/>
                      <a:pt x="6" y="34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ṧļíḑé">
                <a:extLst>
                  <a:ext uri="{FF2B5EF4-FFF2-40B4-BE49-F238E27FC236}">
                    <a16:creationId xmlns:a16="http://schemas.microsoft.com/office/drawing/2014/main" id="{1D748BD0-5925-4158-94C0-903177F3075B}"/>
                  </a:ext>
                </a:extLst>
              </p:cNvPr>
              <p:cNvSpPr/>
              <p:nvPr/>
            </p:nvSpPr>
            <p:spPr bwMode="auto">
              <a:xfrm>
                <a:off x="15828963" y="13250863"/>
                <a:ext cx="5383213" cy="5943600"/>
              </a:xfrm>
              <a:custGeom>
                <a:avLst/>
                <a:gdLst/>
                <a:ahLst/>
                <a:cxnLst>
                  <a:cxn ang="0">
                    <a:pos x="44" y="36"/>
                  </a:cxn>
                  <a:cxn ang="0">
                    <a:pos x="43" y="13"/>
                  </a:cxn>
                  <a:cxn ang="0">
                    <a:pos x="13" y="7"/>
                  </a:cxn>
                  <a:cxn ang="0">
                    <a:pos x="7" y="37"/>
                  </a:cxn>
                  <a:cxn ang="0">
                    <a:pos x="28" y="47"/>
                  </a:cxn>
                  <a:cxn ang="0">
                    <a:pos x="30" y="50"/>
                  </a:cxn>
                  <a:cxn ang="0">
                    <a:pos x="37" y="52"/>
                  </a:cxn>
                  <a:cxn ang="0">
                    <a:pos x="44" y="47"/>
                  </a:cxn>
                  <a:cxn ang="0">
                    <a:pos x="46" y="40"/>
                  </a:cxn>
                  <a:cxn ang="0">
                    <a:pos x="44" y="36"/>
                  </a:cxn>
                </a:cxnLst>
                <a:rect l="0" t="0" r="r" b="b"/>
                <a:pathLst>
                  <a:path w="48" h="53">
                    <a:moveTo>
                      <a:pt x="44" y="36"/>
                    </a:moveTo>
                    <a:cubicBezTo>
                      <a:pt x="48" y="30"/>
                      <a:pt x="48" y="21"/>
                      <a:pt x="43" y="13"/>
                    </a:cubicBezTo>
                    <a:cubicBezTo>
                      <a:pt x="37" y="3"/>
                      <a:pt x="23" y="0"/>
                      <a:pt x="13" y="7"/>
                    </a:cubicBezTo>
                    <a:cubicBezTo>
                      <a:pt x="3" y="13"/>
                      <a:pt x="0" y="27"/>
                      <a:pt x="7" y="37"/>
                    </a:cubicBezTo>
                    <a:cubicBezTo>
                      <a:pt x="11" y="44"/>
                      <a:pt x="20" y="48"/>
                      <a:pt x="28" y="47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5" y="53"/>
                      <a:pt x="37" y="52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6"/>
                      <a:pt x="47" y="42"/>
                      <a:pt x="46" y="40"/>
                    </a:cubicBezTo>
                    <a:lnTo>
                      <a:pt x="44" y="36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íṧ1iḑé">
                <a:extLst>
                  <a:ext uri="{FF2B5EF4-FFF2-40B4-BE49-F238E27FC236}">
                    <a16:creationId xmlns:a16="http://schemas.microsoft.com/office/drawing/2014/main" id="{29FF8444-86CA-478A-A672-8912D9479341}"/>
                  </a:ext>
                </a:extLst>
              </p:cNvPr>
              <p:cNvSpPr/>
              <p:nvPr/>
            </p:nvSpPr>
            <p:spPr bwMode="auto">
              <a:xfrm>
                <a:off x="18969038" y="17511713"/>
                <a:ext cx="2803525" cy="2466975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1" y="9"/>
                  </a:cxn>
                  <a:cxn ang="0">
                    <a:pos x="22" y="5"/>
                  </a:cxn>
                  <a:cxn ang="0">
                    <a:pos x="18" y="5"/>
                  </a:cxn>
                  <a:cxn ang="0">
                    <a:pos x="20" y="1"/>
                  </a:cxn>
                  <a:cxn ang="0">
                    <a:pos x="16" y="1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4" y="14"/>
                  </a:cxn>
                  <a:cxn ang="0">
                    <a:pos x="3" y="18"/>
                  </a:cxn>
                  <a:cxn ang="0">
                    <a:pos x="7" y="18"/>
                  </a:cxn>
                  <a:cxn ang="0">
                    <a:pos x="5" y="21"/>
                  </a:cxn>
                  <a:cxn ang="0">
                    <a:pos x="9" y="21"/>
                  </a:cxn>
                  <a:cxn ang="0">
                    <a:pos x="10" y="20"/>
                  </a:cxn>
                  <a:cxn ang="0">
                    <a:pos x="18" y="20"/>
                  </a:cxn>
                  <a:cxn ang="0">
                    <a:pos x="22" y="13"/>
                  </a:cxn>
                  <a:cxn ang="0">
                    <a:pos x="23" y="12"/>
                  </a:cxn>
                  <a:cxn ang="0">
                    <a:pos x="25" y="9"/>
                  </a:cxn>
                </a:cxnLst>
                <a:rect l="0" t="0" r="r" b="b"/>
                <a:pathLst>
                  <a:path w="25" h="22">
                    <a:moveTo>
                      <a:pt x="25" y="9"/>
                    </a:moveTo>
                    <a:cubicBezTo>
                      <a:pt x="24" y="8"/>
                      <a:pt x="22" y="8"/>
                      <a:pt x="21" y="9"/>
                    </a:cubicBezTo>
                    <a:cubicBezTo>
                      <a:pt x="22" y="8"/>
                      <a:pt x="23" y="6"/>
                      <a:pt x="22" y="5"/>
                    </a:cubicBezTo>
                    <a:cubicBezTo>
                      <a:pt x="22" y="4"/>
                      <a:pt x="20" y="4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1"/>
                      <a:pt x="0" y="13"/>
                      <a:pt x="0" y="14"/>
                    </a:cubicBezTo>
                    <a:cubicBezTo>
                      <a:pt x="1" y="15"/>
                      <a:pt x="3" y="15"/>
                      <a:pt x="4" y="14"/>
                    </a:cubicBezTo>
                    <a:cubicBezTo>
                      <a:pt x="3" y="15"/>
                      <a:pt x="2" y="16"/>
                      <a:pt x="3" y="18"/>
                    </a:cubicBezTo>
                    <a:cubicBezTo>
                      <a:pt x="3" y="19"/>
                      <a:pt x="5" y="19"/>
                      <a:pt x="7" y="18"/>
                    </a:cubicBezTo>
                    <a:cubicBezTo>
                      <a:pt x="5" y="19"/>
                      <a:pt x="4" y="20"/>
                      <a:pt x="5" y="21"/>
                    </a:cubicBezTo>
                    <a:cubicBezTo>
                      <a:pt x="6" y="22"/>
                      <a:pt x="7" y="22"/>
                      <a:pt x="9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2"/>
                      <a:pt x="15" y="22"/>
                      <a:pt x="18" y="20"/>
                    </a:cubicBezTo>
                    <a:cubicBezTo>
                      <a:pt x="21" y="18"/>
                      <a:pt x="23" y="15"/>
                      <a:pt x="22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şľïḓè">
                <a:extLst>
                  <a:ext uri="{FF2B5EF4-FFF2-40B4-BE49-F238E27FC236}">
                    <a16:creationId xmlns:a16="http://schemas.microsoft.com/office/drawing/2014/main" id="{FD6888CB-0745-4BB5-A070-8E8A78D2CFE7}"/>
                  </a:ext>
                </a:extLst>
              </p:cNvPr>
              <p:cNvSpPr/>
              <p:nvPr/>
            </p:nvSpPr>
            <p:spPr bwMode="auto">
              <a:xfrm>
                <a:off x="13698538" y="17960976"/>
                <a:ext cx="560388" cy="1905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2" y="12"/>
                  </a:cxn>
                  <a:cxn ang="0">
                    <a:pos x="3" y="14"/>
                  </a:cxn>
                  <a:cxn ang="0">
                    <a:pos x="3" y="15"/>
                  </a:cxn>
                  <a:cxn ang="0">
                    <a:pos x="4" y="17"/>
                  </a:cxn>
                  <a:cxn ang="0">
                    <a:pos x="5" y="17"/>
                  </a:cxn>
                  <a:cxn ang="0">
                    <a:pos x="3" y="16"/>
                  </a:cxn>
                  <a:cxn ang="0">
                    <a:pos x="2" y="14"/>
                  </a:cxn>
                  <a:cxn ang="0">
                    <a:pos x="1" y="13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5" h="17">
                    <a:moveTo>
                      <a:pt x="1" y="0"/>
                    </a:moveTo>
                    <a:cubicBezTo>
                      <a:pt x="1" y="0"/>
                      <a:pt x="1" y="1"/>
                      <a:pt x="1" y="3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3"/>
                      <a:pt x="2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ṡlîḍè">
                <a:extLst>
                  <a:ext uri="{FF2B5EF4-FFF2-40B4-BE49-F238E27FC236}">
                    <a16:creationId xmlns:a16="http://schemas.microsoft.com/office/drawing/2014/main" id="{D6A856EB-9B83-4D21-ADFB-26BE994B0F50}"/>
                  </a:ext>
                </a:extLst>
              </p:cNvPr>
              <p:cNvSpPr/>
              <p:nvPr/>
            </p:nvSpPr>
            <p:spPr bwMode="auto">
              <a:xfrm>
                <a:off x="13138151" y="18295938"/>
                <a:ext cx="449263" cy="14589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2" y="9"/>
                  </a:cxn>
                  <a:cxn ang="0">
                    <a:pos x="3" y="11"/>
                  </a:cxn>
                  <a:cxn ang="0">
                    <a:pos x="4" y="13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ṩ1îḓè">
                <a:extLst>
                  <a:ext uri="{FF2B5EF4-FFF2-40B4-BE49-F238E27FC236}">
                    <a16:creationId xmlns:a16="http://schemas.microsoft.com/office/drawing/2014/main" id="{E168A950-6DA6-4EFB-995B-699719438637}"/>
                  </a:ext>
                </a:extLst>
              </p:cNvPr>
              <p:cNvSpPr/>
              <p:nvPr/>
            </p:nvSpPr>
            <p:spPr bwMode="auto">
              <a:xfrm>
                <a:off x="21772563" y="12465051"/>
                <a:ext cx="1906588" cy="560388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15" y="4"/>
                  </a:cxn>
                  <a:cxn ang="0">
                    <a:pos x="9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5"/>
                  </a:cxn>
                </a:cxnLst>
                <a:rect l="0" t="0" r="r" b="b"/>
                <a:pathLst>
                  <a:path w="17" h="5">
                    <a:moveTo>
                      <a:pt x="17" y="5"/>
                    </a:moveTo>
                    <a:cubicBezTo>
                      <a:pt x="17" y="5"/>
                      <a:pt x="16" y="5"/>
                      <a:pt x="15" y="4"/>
                    </a:cubicBezTo>
                    <a:cubicBezTo>
                      <a:pt x="13" y="3"/>
                      <a:pt x="11" y="2"/>
                      <a:pt x="9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ïşḷïdê">
                <a:extLst>
                  <a:ext uri="{FF2B5EF4-FFF2-40B4-BE49-F238E27FC236}">
                    <a16:creationId xmlns:a16="http://schemas.microsoft.com/office/drawing/2014/main" id="{CDCE2B37-1468-4E19-BB00-E4E7688E5319}"/>
                  </a:ext>
                </a:extLst>
              </p:cNvPr>
              <p:cNvSpPr/>
              <p:nvPr/>
            </p:nvSpPr>
            <p:spPr bwMode="auto">
              <a:xfrm>
                <a:off x="22221826" y="12017376"/>
                <a:ext cx="1346200" cy="4476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2" y="4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12" y="4"/>
                      <a:pt x="12" y="3"/>
                      <a:pt x="10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10" y="1"/>
                      <a:pt x="10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š1îḍè">
                <a:extLst>
                  <a:ext uri="{FF2B5EF4-FFF2-40B4-BE49-F238E27FC236}">
                    <a16:creationId xmlns:a16="http://schemas.microsoft.com/office/drawing/2014/main" id="{AF45235A-622A-4C9D-BC10-A4AC90828B69}"/>
                  </a:ext>
                </a:extLst>
              </p:cNvPr>
              <p:cNvSpPr/>
              <p:nvPr/>
            </p:nvSpPr>
            <p:spPr bwMode="auto">
              <a:xfrm>
                <a:off x="20539076" y="20315238"/>
                <a:ext cx="1570038" cy="2579688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1" y="20"/>
                  </a:cxn>
                  <a:cxn ang="0">
                    <a:pos x="6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8" y="11"/>
                  </a:cxn>
                  <a:cxn ang="0">
                    <a:pos x="12" y="19"/>
                  </a:cxn>
                  <a:cxn ang="0">
                    <a:pos x="14" y="23"/>
                  </a:cxn>
                </a:cxnLst>
                <a:rect l="0" t="0" r="r" b="b"/>
                <a:pathLst>
                  <a:path w="14" h="23">
                    <a:moveTo>
                      <a:pt x="14" y="23"/>
                    </a:moveTo>
                    <a:cubicBezTo>
                      <a:pt x="14" y="23"/>
                      <a:pt x="12" y="22"/>
                      <a:pt x="11" y="20"/>
                    </a:cubicBezTo>
                    <a:cubicBezTo>
                      <a:pt x="9" y="18"/>
                      <a:pt x="8" y="15"/>
                      <a:pt x="6" y="12"/>
                    </a:cubicBezTo>
                    <a:cubicBezTo>
                      <a:pt x="4" y="9"/>
                      <a:pt x="3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3"/>
                    </a:cubicBezTo>
                    <a:cubicBezTo>
                      <a:pt x="4" y="5"/>
                      <a:pt x="6" y="8"/>
                      <a:pt x="8" y="11"/>
                    </a:cubicBezTo>
                    <a:cubicBezTo>
                      <a:pt x="9" y="14"/>
                      <a:pt x="11" y="17"/>
                      <a:pt x="12" y="19"/>
                    </a:cubicBezTo>
                    <a:cubicBezTo>
                      <a:pt x="13" y="22"/>
                      <a:pt x="14" y="23"/>
                      <a:pt x="1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ṥḻïďê">
                <a:extLst>
                  <a:ext uri="{FF2B5EF4-FFF2-40B4-BE49-F238E27FC236}">
                    <a16:creationId xmlns:a16="http://schemas.microsoft.com/office/drawing/2014/main" id="{CF00F48C-6C4E-441D-BACE-8945B4F8FBF8}"/>
                  </a:ext>
                </a:extLst>
              </p:cNvPr>
              <p:cNvSpPr/>
              <p:nvPr/>
            </p:nvSpPr>
            <p:spPr bwMode="auto">
              <a:xfrm>
                <a:off x="21099463" y="19978688"/>
                <a:ext cx="2132013" cy="33639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16" y="25"/>
                  </a:cxn>
                  <a:cxn ang="0">
                    <a:pos x="9" y="16"/>
                  </a:cxn>
                  <a:cxn ang="0">
                    <a:pos x="2" y="5"/>
                  </a:cxn>
                  <a:cxn ang="0">
                    <a:pos x="0" y="0"/>
                  </a:cxn>
                  <a:cxn ang="0">
                    <a:pos x="3" y="5"/>
                  </a:cxn>
                  <a:cxn ang="0">
                    <a:pos x="10" y="14"/>
                  </a:cxn>
                  <a:cxn ang="0">
                    <a:pos x="17" y="25"/>
                  </a:cxn>
                  <a:cxn ang="0">
                    <a:pos x="19" y="30"/>
                  </a:cxn>
                </a:cxnLst>
                <a:rect l="0" t="0" r="r" b="b"/>
                <a:pathLst>
                  <a:path w="19" h="30">
                    <a:moveTo>
                      <a:pt x="19" y="30"/>
                    </a:moveTo>
                    <a:cubicBezTo>
                      <a:pt x="19" y="30"/>
                      <a:pt x="18" y="28"/>
                      <a:pt x="16" y="25"/>
                    </a:cubicBezTo>
                    <a:cubicBezTo>
                      <a:pt x="14" y="23"/>
                      <a:pt x="11" y="19"/>
                      <a:pt x="9" y="16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5"/>
                    </a:cubicBezTo>
                    <a:cubicBezTo>
                      <a:pt x="5" y="7"/>
                      <a:pt x="8" y="11"/>
                      <a:pt x="10" y="14"/>
                    </a:cubicBezTo>
                    <a:cubicBezTo>
                      <a:pt x="13" y="18"/>
                      <a:pt x="15" y="22"/>
                      <a:pt x="17" y="25"/>
                    </a:cubicBezTo>
                    <a:cubicBezTo>
                      <a:pt x="18" y="28"/>
                      <a:pt x="19" y="30"/>
                      <a:pt x="1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şlîḋê">
                <a:extLst>
                  <a:ext uri="{FF2B5EF4-FFF2-40B4-BE49-F238E27FC236}">
                    <a16:creationId xmlns:a16="http://schemas.microsoft.com/office/drawing/2014/main" id="{B68D5B36-A23C-4782-8FA9-51EAD232DBD0}"/>
                  </a:ext>
                </a:extLst>
              </p:cNvPr>
              <p:cNvSpPr/>
              <p:nvPr/>
            </p:nvSpPr>
            <p:spPr bwMode="auto">
              <a:xfrm>
                <a:off x="21548726" y="19754851"/>
                <a:ext cx="1682750" cy="2354263"/>
              </a:xfrm>
              <a:custGeom>
                <a:avLst/>
                <a:gdLst/>
                <a:ahLst/>
                <a:cxnLst>
                  <a:cxn ang="0">
                    <a:pos x="15" y="21"/>
                  </a:cxn>
                  <a:cxn ang="0">
                    <a:pos x="13" y="18"/>
                  </a:cxn>
                  <a:cxn ang="0">
                    <a:pos x="7" y="11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9" y="9"/>
                  </a:cxn>
                  <a:cxn ang="0">
                    <a:pos x="14" y="17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ṥľiḋe">
                <a:extLst>
                  <a:ext uri="{FF2B5EF4-FFF2-40B4-BE49-F238E27FC236}">
                    <a16:creationId xmlns:a16="http://schemas.microsoft.com/office/drawing/2014/main" id="{5F3E3FBC-7420-4E8B-B542-C039F713F776}"/>
                  </a:ext>
                </a:extLst>
              </p:cNvPr>
              <p:cNvSpPr/>
              <p:nvPr/>
            </p:nvSpPr>
            <p:spPr bwMode="auto">
              <a:xfrm>
                <a:off x="30745113" y="13361988"/>
                <a:ext cx="5830888" cy="48228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8" y="37"/>
                  </a:cxn>
                  <a:cxn ang="0">
                    <a:pos x="23" y="24"/>
                  </a:cxn>
                  <a:cxn ang="0">
                    <a:pos x="16" y="32"/>
                  </a:cxn>
                  <a:cxn ang="0">
                    <a:pos x="15" y="20"/>
                  </a:cxn>
                  <a:cxn ang="0">
                    <a:pos x="4" y="26"/>
                  </a:cxn>
                  <a:cxn ang="0">
                    <a:pos x="9" y="9"/>
                  </a:cxn>
                  <a:cxn ang="0">
                    <a:pos x="7" y="6"/>
                  </a:cxn>
                  <a:cxn ang="0">
                    <a:pos x="13" y="0"/>
                  </a:cxn>
                </a:cxnLst>
                <a:rect l="0" t="0" r="r" b="b"/>
                <a:pathLst>
                  <a:path w="52" h="43">
                    <a:moveTo>
                      <a:pt x="13" y="0"/>
                    </a:moveTo>
                    <a:cubicBezTo>
                      <a:pt x="13" y="0"/>
                      <a:pt x="52" y="6"/>
                      <a:pt x="28" y="37"/>
                    </a:cubicBezTo>
                    <a:cubicBezTo>
                      <a:pt x="28" y="37"/>
                      <a:pt x="18" y="43"/>
                      <a:pt x="23" y="24"/>
                    </a:cubicBezTo>
                    <a:cubicBezTo>
                      <a:pt x="23" y="24"/>
                      <a:pt x="18" y="31"/>
                      <a:pt x="16" y="32"/>
                    </a:cubicBezTo>
                    <a:cubicBezTo>
                      <a:pt x="15" y="32"/>
                      <a:pt x="7" y="35"/>
                      <a:pt x="15" y="20"/>
                    </a:cubicBezTo>
                    <a:cubicBezTo>
                      <a:pt x="15" y="20"/>
                      <a:pt x="8" y="29"/>
                      <a:pt x="4" y="26"/>
                    </a:cubicBezTo>
                    <a:cubicBezTo>
                      <a:pt x="4" y="26"/>
                      <a:pt x="0" y="22"/>
                      <a:pt x="9" y="9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ḻîḋé">
                <a:extLst>
                  <a:ext uri="{FF2B5EF4-FFF2-40B4-BE49-F238E27FC236}">
                    <a16:creationId xmlns:a16="http://schemas.microsoft.com/office/drawing/2014/main" id="{D231F1E5-5433-418A-A204-A3B40A1BF04E}"/>
                  </a:ext>
                </a:extLst>
              </p:cNvPr>
              <p:cNvSpPr/>
              <p:nvPr/>
            </p:nvSpPr>
            <p:spPr bwMode="auto">
              <a:xfrm>
                <a:off x="24128413" y="4840288"/>
                <a:ext cx="4933950" cy="5157788"/>
              </a:xfrm>
              <a:custGeom>
                <a:avLst/>
                <a:gdLst/>
                <a:ahLst/>
                <a:cxnLst>
                  <a:cxn ang="0">
                    <a:pos x="40" y="39"/>
                  </a:cxn>
                  <a:cxn ang="0">
                    <a:pos x="8" y="15"/>
                  </a:cxn>
                  <a:cxn ang="0">
                    <a:pos x="19" y="23"/>
                  </a:cxn>
                  <a:cxn ang="0">
                    <a:pos x="10" y="28"/>
                  </a:cxn>
                  <a:cxn ang="0">
                    <a:pos x="21" y="32"/>
                  </a:cxn>
                  <a:cxn ang="0">
                    <a:pos x="12" y="41"/>
                  </a:cxn>
                  <a:cxn ang="0">
                    <a:pos x="29" y="41"/>
                  </a:cxn>
                  <a:cxn ang="0">
                    <a:pos x="32" y="44"/>
                  </a:cxn>
                  <a:cxn ang="0">
                    <a:pos x="40" y="39"/>
                  </a:cxn>
                </a:cxnLst>
                <a:rect l="0" t="0" r="r" b="b"/>
                <a:pathLst>
                  <a:path w="44" h="46">
                    <a:moveTo>
                      <a:pt x="40" y="39"/>
                    </a:moveTo>
                    <a:cubicBezTo>
                      <a:pt x="40" y="39"/>
                      <a:pt x="44" y="0"/>
                      <a:pt x="8" y="15"/>
                    </a:cubicBezTo>
                    <a:cubicBezTo>
                      <a:pt x="8" y="15"/>
                      <a:pt x="0" y="23"/>
                      <a:pt x="19" y="23"/>
                    </a:cubicBezTo>
                    <a:cubicBezTo>
                      <a:pt x="19" y="23"/>
                      <a:pt x="11" y="26"/>
                      <a:pt x="10" y="28"/>
                    </a:cubicBezTo>
                    <a:cubicBezTo>
                      <a:pt x="9" y="28"/>
                      <a:pt x="4" y="36"/>
                      <a:pt x="21" y="32"/>
                    </a:cubicBezTo>
                    <a:cubicBezTo>
                      <a:pt x="21" y="32"/>
                      <a:pt x="10" y="36"/>
                      <a:pt x="12" y="41"/>
                    </a:cubicBezTo>
                    <a:cubicBezTo>
                      <a:pt x="12" y="41"/>
                      <a:pt x="15" y="46"/>
                      <a:pt x="29" y="41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şḻîḑê">
                <a:extLst>
                  <a:ext uri="{FF2B5EF4-FFF2-40B4-BE49-F238E27FC236}">
                    <a16:creationId xmlns:a16="http://schemas.microsoft.com/office/drawing/2014/main" id="{D174E308-26DC-4DF4-AC02-B6E2F0F5D34F}"/>
                  </a:ext>
                </a:extLst>
              </p:cNvPr>
              <p:cNvSpPr/>
              <p:nvPr/>
            </p:nvSpPr>
            <p:spPr bwMode="auto">
              <a:xfrm>
                <a:off x="24576088" y="8651876"/>
                <a:ext cx="10093325" cy="7739063"/>
              </a:xfrm>
              <a:custGeom>
                <a:avLst/>
                <a:gdLst/>
                <a:ahLst/>
                <a:cxnLst>
                  <a:cxn ang="0">
                    <a:pos x="69" y="10"/>
                  </a:cxn>
                  <a:cxn ang="0">
                    <a:pos x="48" y="6"/>
                  </a:cxn>
                  <a:cxn ang="0">
                    <a:pos x="29" y="10"/>
                  </a:cxn>
                  <a:cxn ang="0">
                    <a:pos x="18" y="38"/>
                  </a:cxn>
                  <a:cxn ang="0">
                    <a:pos x="18" y="39"/>
                  </a:cxn>
                  <a:cxn ang="0">
                    <a:pos x="22" y="48"/>
                  </a:cxn>
                  <a:cxn ang="0">
                    <a:pos x="25" y="52"/>
                  </a:cxn>
                  <a:cxn ang="0">
                    <a:pos x="29" y="64"/>
                  </a:cxn>
                  <a:cxn ang="0">
                    <a:pos x="29" y="64"/>
                  </a:cxn>
                  <a:cxn ang="0">
                    <a:pos x="34" y="52"/>
                  </a:cxn>
                  <a:cxn ang="0">
                    <a:pos x="42" y="45"/>
                  </a:cxn>
                  <a:cxn ang="0">
                    <a:pos x="42" y="45"/>
                  </a:cxn>
                  <a:cxn ang="0">
                    <a:pos x="62" y="47"/>
                  </a:cxn>
                  <a:cxn ang="0">
                    <a:pos x="69" y="10"/>
                  </a:cxn>
                </a:cxnLst>
                <a:rect l="0" t="0" r="r" b="b"/>
                <a:pathLst>
                  <a:path w="90" h="69">
                    <a:moveTo>
                      <a:pt x="69" y="10"/>
                    </a:moveTo>
                    <a:cubicBezTo>
                      <a:pt x="69" y="10"/>
                      <a:pt x="60" y="0"/>
                      <a:pt x="48" y="6"/>
                    </a:cubicBezTo>
                    <a:cubicBezTo>
                      <a:pt x="48" y="6"/>
                      <a:pt x="33" y="0"/>
                      <a:pt x="29" y="10"/>
                    </a:cubicBezTo>
                    <a:cubicBezTo>
                      <a:pt x="29" y="10"/>
                      <a:pt x="0" y="27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7" y="46"/>
                      <a:pt x="22" y="48"/>
                    </a:cubicBezTo>
                    <a:cubicBezTo>
                      <a:pt x="24" y="50"/>
                      <a:pt x="25" y="52"/>
                      <a:pt x="25" y="52"/>
                    </a:cubicBezTo>
                    <a:cubicBezTo>
                      <a:pt x="20" y="69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1" y="64"/>
                      <a:pt x="34" y="52"/>
                      <a:pt x="34" y="52"/>
                    </a:cubicBezTo>
                    <a:cubicBezTo>
                      <a:pt x="38" y="51"/>
                      <a:pt x="41" y="48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8" y="55"/>
                      <a:pt x="62" y="47"/>
                    </a:cubicBezTo>
                    <a:cubicBezTo>
                      <a:pt x="75" y="38"/>
                      <a:pt x="90" y="30"/>
                      <a:pt x="69" y="10"/>
                    </a:cubicBezTo>
                    <a:close/>
                  </a:path>
                </a:pathLst>
              </a:custGeom>
              <a:solidFill>
                <a:srgbClr val="EC707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ḻïdê">
                <a:extLst>
                  <a:ext uri="{FF2B5EF4-FFF2-40B4-BE49-F238E27FC236}">
                    <a16:creationId xmlns:a16="http://schemas.microsoft.com/office/drawing/2014/main" id="{14A342C2-4AD9-43F9-AA1C-FDA02574D788}"/>
                  </a:ext>
                </a:extLst>
              </p:cNvPr>
              <p:cNvSpPr/>
              <p:nvPr/>
            </p:nvSpPr>
            <p:spPr bwMode="auto">
              <a:xfrm>
                <a:off x="25698451" y="8877301"/>
                <a:ext cx="7961313" cy="7177088"/>
              </a:xfrm>
              <a:custGeom>
                <a:avLst/>
                <a:gdLst/>
                <a:ahLst/>
                <a:cxnLst>
                  <a:cxn ang="0">
                    <a:pos x="69" y="18"/>
                  </a:cxn>
                  <a:cxn ang="0">
                    <a:pos x="45" y="0"/>
                  </a:cxn>
                  <a:cxn ang="0">
                    <a:pos x="29" y="0"/>
                  </a:cxn>
                  <a:cxn ang="0">
                    <a:pos x="0" y="27"/>
                  </a:cxn>
                  <a:cxn ang="0">
                    <a:pos x="8" y="45"/>
                  </a:cxn>
                  <a:cxn ang="0">
                    <a:pos x="13" y="50"/>
                  </a:cxn>
                  <a:cxn ang="0">
                    <a:pos x="17" y="64"/>
                  </a:cxn>
                  <a:cxn ang="0">
                    <a:pos x="20" y="64"/>
                  </a:cxn>
                  <a:cxn ang="0">
                    <a:pos x="32" y="46"/>
                  </a:cxn>
                  <a:cxn ang="0">
                    <a:pos x="53" y="46"/>
                  </a:cxn>
                  <a:cxn ang="0">
                    <a:pos x="71" y="27"/>
                  </a:cxn>
                  <a:cxn ang="0">
                    <a:pos x="24" y="49"/>
                  </a:cxn>
                  <a:cxn ang="0">
                    <a:pos x="18" y="61"/>
                  </a:cxn>
                  <a:cxn ang="0">
                    <a:pos x="17" y="61"/>
                  </a:cxn>
                  <a:cxn ang="0">
                    <a:pos x="17" y="50"/>
                  </a:cxn>
                  <a:cxn ang="0">
                    <a:pos x="16" y="48"/>
                  </a:cxn>
                  <a:cxn ang="0">
                    <a:pos x="29" y="45"/>
                  </a:cxn>
                  <a:cxn ang="0">
                    <a:pos x="53" y="42"/>
                  </a:cxn>
                  <a:cxn ang="0">
                    <a:pos x="51" y="43"/>
                  </a:cxn>
                  <a:cxn ang="0">
                    <a:pos x="50" y="31"/>
                  </a:cxn>
                  <a:cxn ang="0">
                    <a:pos x="59" y="27"/>
                  </a:cxn>
                  <a:cxn ang="0">
                    <a:pos x="44" y="27"/>
                  </a:cxn>
                  <a:cxn ang="0">
                    <a:pos x="41" y="28"/>
                  </a:cxn>
                  <a:cxn ang="0">
                    <a:pos x="48" y="45"/>
                  </a:cxn>
                  <a:cxn ang="0">
                    <a:pos x="33" y="42"/>
                  </a:cxn>
                  <a:cxn ang="0">
                    <a:pos x="29" y="41"/>
                  </a:cxn>
                  <a:cxn ang="0">
                    <a:pos x="39" y="38"/>
                  </a:cxn>
                  <a:cxn ang="0">
                    <a:pos x="41" y="35"/>
                  </a:cxn>
                  <a:cxn ang="0">
                    <a:pos x="34" y="29"/>
                  </a:cxn>
                  <a:cxn ang="0">
                    <a:pos x="42" y="21"/>
                  </a:cxn>
                  <a:cxn ang="0">
                    <a:pos x="30" y="28"/>
                  </a:cxn>
                  <a:cxn ang="0">
                    <a:pos x="30" y="35"/>
                  </a:cxn>
                  <a:cxn ang="0">
                    <a:pos x="11" y="43"/>
                  </a:cxn>
                  <a:cxn ang="0">
                    <a:pos x="22" y="32"/>
                  </a:cxn>
                  <a:cxn ang="0">
                    <a:pos x="23" y="30"/>
                  </a:cxn>
                  <a:cxn ang="0">
                    <a:pos x="29" y="21"/>
                  </a:cxn>
                  <a:cxn ang="0">
                    <a:pos x="28" y="13"/>
                  </a:cxn>
                  <a:cxn ang="0">
                    <a:pos x="19" y="13"/>
                  </a:cxn>
                  <a:cxn ang="0">
                    <a:pos x="25" y="16"/>
                  </a:cxn>
                  <a:cxn ang="0">
                    <a:pos x="22" y="21"/>
                  </a:cxn>
                  <a:cxn ang="0">
                    <a:pos x="8" y="23"/>
                  </a:cxn>
                  <a:cxn ang="0">
                    <a:pos x="9" y="26"/>
                  </a:cxn>
                  <a:cxn ang="0">
                    <a:pos x="20" y="23"/>
                  </a:cxn>
                  <a:cxn ang="0">
                    <a:pos x="20" y="29"/>
                  </a:cxn>
                  <a:cxn ang="0">
                    <a:pos x="4" y="27"/>
                  </a:cxn>
                  <a:cxn ang="0">
                    <a:pos x="21" y="8"/>
                  </a:cxn>
                  <a:cxn ang="0">
                    <a:pos x="37" y="16"/>
                  </a:cxn>
                  <a:cxn ang="0">
                    <a:pos x="39" y="17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5" y="4"/>
                  </a:cxn>
                  <a:cxn ang="0">
                    <a:pos x="45" y="9"/>
                  </a:cxn>
                  <a:cxn ang="0">
                    <a:pos x="45" y="15"/>
                  </a:cxn>
                  <a:cxn ang="0">
                    <a:pos x="47" y="13"/>
                  </a:cxn>
                  <a:cxn ang="0">
                    <a:pos x="56" y="8"/>
                  </a:cxn>
                  <a:cxn ang="0">
                    <a:pos x="63" y="15"/>
                  </a:cxn>
                  <a:cxn ang="0">
                    <a:pos x="48" y="16"/>
                  </a:cxn>
                  <a:cxn ang="0">
                    <a:pos x="48" y="20"/>
                  </a:cxn>
                  <a:cxn ang="0">
                    <a:pos x="51" y="22"/>
                  </a:cxn>
                  <a:cxn ang="0">
                    <a:pos x="52" y="24"/>
                  </a:cxn>
                  <a:cxn ang="0">
                    <a:pos x="54" y="20"/>
                  </a:cxn>
                  <a:cxn ang="0">
                    <a:pos x="68" y="27"/>
                  </a:cxn>
                </a:cxnLst>
                <a:rect l="0" t="0" r="r" b="b"/>
                <a:pathLst>
                  <a:path w="71" h="64"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7" y="15"/>
                      <a:pt x="64" y="11"/>
                      <a:pt x="60" y="7"/>
                    </a:cubicBezTo>
                    <a:cubicBezTo>
                      <a:pt x="60" y="7"/>
                      <a:pt x="54" y="0"/>
                      <a:pt x="45" y="0"/>
                    </a:cubicBezTo>
                    <a:cubicBezTo>
                      <a:pt x="43" y="0"/>
                      <a:pt x="40" y="1"/>
                      <a:pt x="38" y="2"/>
                    </a:cubicBezTo>
                    <a:cubicBezTo>
                      <a:pt x="36" y="1"/>
                      <a:pt x="32" y="0"/>
                      <a:pt x="29" y="0"/>
                    </a:cubicBezTo>
                    <a:cubicBezTo>
                      <a:pt x="23" y="0"/>
                      <a:pt x="20" y="2"/>
                      <a:pt x="18" y="6"/>
                    </a:cubicBezTo>
                    <a:cubicBezTo>
                      <a:pt x="15" y="8"/>
                      <a:pt x="1" y="18"/>
                      <a:pt x="0" y="27"/>
                    </a:cubicBezTo>
                    <a:cubicBezTo>
                      <a:pt x="0" y="31"/>
                      <a:pt x="2" y="34"/>
                      <a:pt x="6" y="37"/>
                    </a:cubicBezTo>
                    <a:cubicBezTo>
                      <a:pt x="6" y="39"/>
                      <a:pt x="6" y="42"/>
                      <a:pt x="8" y="45"/>
                    </a:cubicBezTo>
                    <a:cubicBezTo>
                      <a:pt x="9" y="46"/>
                      <a:pt x="10" y="46"/>
                      <a:pt x="11" y="47"/>
                    </a:cubicBezTo>
                    <a:cubicBezTo>
                      <a:pt x="12" y="48"/>
                      <a:pt x="13" y="49"/>
                      <a:pt x="13" y="50"/>
                    </a:cubicBezTo>
                    <a:cubicBezTo>
                      <a:pt x="12" y="57"/>
                      <a:pt x="12" y="61"/>
                      <a:pt x="13" y="63"/>
                    </a:cubicBezTo>
                    <a:cubicBezTo>
                      <a:pt x="14" y="64"/>
                      <a:pt x="15" y="64"/>
                      <a:pt x="17" y="64"/>
                    </a:cubicBezTo>
                    <a:cubicBezTo>
                      <a:pt x="18" y="64"/>
                      <a:pt x="19" y="64"/>
                      <a:pt x="19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3"/>
                      <a:pt x="22" y="63"/>
                      <a:pt x="26" y="52"/>
                    </a:cubicBezTo>
                    <a:cubicBezTo>
                      <a:pt x="29" y="50"/>
                      <a:pt x="31" y="48"/>
                      <a:pt x="32" y="46"/>
                    </a:cubicBezTo>
                    <a:cubicBezTo>
                      <a:pt x="34" y="48"/>
                      <a:pt x="37" y="50"/>
                      <a:pt x="42" y="50"/>
                    </a:cubicBezTo>
                    <a:cubicBezTo>
                      <a:pt x="45" y="50"/>
                      <a:pt x="49" y="49"/>
                      <a:pt x="53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63" y="40"/>
                      <a:pt x="70" y="35"/>
                      <a:pt x="71" y="27"/>
                    </a:cubicBezTo>
                    <a:cubicBezTo>
                      <a:pt x="71" y="24"/>
                      <a:pt x="71" y="21"/>
                      <a:pt x="69" y="18"/>
                    </a:cubicBezTo>
                    <a:close/>
                    <a:moveTo>
                      <a:pt x="24" y="49"/>
                    </a:moveTo>
                    <a:cubicBezTo>
                      <a:pt x="23" y="49"/>
                      <a:pt x="23" y="49"/>
                      <a:pt x="23" y="50"/>
                    </a:cubicBezTo>
                    <a:cubicBezTo>
                      <a:pt x="21" y="54"/>
                      <a:pt x="19" y="59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7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0"/>
                      <a:pt x="15" y="58"/>
                      <a:pt x="17" y="50"/>
                    </a:cubicBezTo>
                    <a:cubicBezTo>
                      <a:pt x="17" y="50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9" y="48"/>
                      <a:pt x="23" y="47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6" y="48"/>
                      <a:pt x="24" y="49"/>
                    </a:cubicBezTo>
                    <a:close/>
                    <a:moveTo>
                      <a:pt x="53" y="42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46" y="36"/>
                      <a:pt x="49" y="32"/>
                    </a:cubicBezTo>
                    <a:cubicBezTo>
                      <a:pt x="50" y="32"/>
                      <a:pt x="50" y="32"/>
                      <a:pt x="50" y="31"/>
                    </a:cubicBezTo>
                    <a:cubicBezTo>
                      <a:pt x="52" y="31"/>
                      <a:pt x="54" y="30"/>
                      <a:pt x="58" y="29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8" y="26"/>
                      <a:pt x="57" y="26"/>
                      <a:pt x="56" y="26"/>
                    </a:cubicBezTo>
                    <a:cubicBezTo>
                      <a:pt x="46" y="30"/>
                      <a:pt x="44" y="27"/>
                      <a:pt x="44" y="27"/>
                    </a:cubicBez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7"/>
                      <a:pt x="41" y="28"/>
                    </a:cubicBezTo>
                    <a:cubicBezTo>
                      <a:pt x="41" y="28"/>
                      <a:pt x="42" y="31"/>
                      <a:pt x="46" y="31"/>
                    </a:cubicBezTo>
                    <a:cubicBezTo>
                      <a:pt x="43" y="37"/>
                      <a:pt x="47" y="43"/>
                      <a:pt x="48" y="45"/>
                    </a:cubicBezTo>
                    <a:cubicBezTo>
                      <a:pt x="46" y="46"/>
                      <a:pt x="44" y="46"/>
                      <a:pt x="42" y="46"/>
                    </a:cubicBezTo>
                    <a:cubicBezTo>
                      <a:pt x="36" y="46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2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5" y="37"/>
                      <a:pt x="39" y="38"/>
                      <a:pt x="39" y="38"/>
                    </a:cubicBezTo>
                    <a:cubicBezTo>
                      <a:pt x="40" y="39"/>
                      <a:pt x="41" y="38"/>
                      <a:pt x="42" y="37"/>
                    </a:cubicBezTo>
                    <a:cubicBezTo>
                      <a:pt x="42" y="37"/>
                      <a:pt x="42" y="36"/>
                      <a:pt x="41" y="35"/>
                    </a:cubicBezTo>
                    <a:cubicBezTo>
                      <a:pt x="41" y="35"/>
                      <a:pt x="38" y="34"/>
                      <a:pt x="34" y="34"/>
                    </a:cubicBezTo>
                    <a:cubicBezTo>
                      <a:pt x="34" y="33"/>
                      <a:pt x="33" y="31"/>
                      <a:pt x="34" y="29"/>
                    </a:cubicBezTo>
                    <a:cubicBezTo>
                      <a:pt x="34" y="25"/>
                      <a:pt x="36" y="23"/>
                      <a:pt x="40" y="23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41" y="20"/>
                      <a:pt x="41" y="20"/>
                      <a:pt x="40" y="20"/>
                    </a:cubicBezTo>
                    <a:cubicBezTo>
                      <a:pt x="34" y="20"/>
                      <a:pt x="31" y="23"/>
                      <a:pt x="30" y="28"/>
                    </a:cubicBezTo>
                    <a:cubicBezTo>
                      <a:pt x="30" y="31"/>
                      <a:pt x="30" y="34"/>
                      <a:pt x="31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7"/>
                      <a:pt x="26" y="39"/>
                      <a:pt x="25" y="42"/>
                    </a:cubicBezTo>
                    <a:cubicBezTo>
                      <a:pt x="18" y="45"/>
                      <a:pt x="13" y="45"/>
                      <a:pt x="11" y="43"/>
                    </a:cubicBezTo>
                    <a:cubicBezTo>
                      <a:pt x="9" y="41"/>
                      <a:pt x="9" y="38"/>
                      <a:pt x="9" y="37"/>
                    </a:cubicBezTo>
                    <a:cubicBezTo>
                      <a:pt x="11" y="36"/>
                      <a:pt x="15" y="33"/>
                      <a:pt x="22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4" y="31"/>
                      <a:pt x="24" y="30"/>
                      <a:pt x="23" y="30"/>
                    </a:cubicBezTo>
                    <a:cubicBezTo>
                      <a:pt x="23" y="30"/>
                      <a:pt x="23" y="27"/>
                      <a:pt x="24" y="24"/>
                    </a:cubicBezTo>
                    <a:cubicBezTo>
                      <a:pt x="25" y="23"/>
                      <a:pt x="26" y="21"/>
                      <a:pt x="29" y="21"/>
                    </a:cubicBezTo>
                    <a:cubicBezTo>
                      <a:pt x="29" y="21"/>
                      <a:pt x="30" y="20"/>
                      <a:pt x="30" y="19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26" y="12"/>
                      <a:pt x="24" y="11"/>
                      <a:pt x="21" y="11"/>
                    </a:cubicBezTo>
                    <a:cubicBezTo>
                      <a:pt x="20" y="12"/>
                      <a:pt x="19" y="12"/>
                      <a:pt x="19" y="13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3" y="15"/>
                      <a:pt x="24" y="15"/>
                      <a:pt x="25" y="16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5" y="19"/>
                      <a:pt x="23" y="19"/>
                      <a:pt x="22" y="21"/>
                    </a:cubicBezTo>
                    <a:cubicBezTo>
                      <a:pt x="22" y="20"/>
                      <a:pt x="22" y="20"/>
                      <a:pt x="21" y="20"/>
                    </a:cubicBezTo>
                    <a:cubicBezTo>
                      <a:pt x="17" y="19"/>
                      <a:pt x="9" y="22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3" y="24"/>
                      <a:pt x="18" y="23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5"/>
                      <a:pt x="20" y="28"/>
                      <a:pt x="20" y="29"/>
                    </a:cubicBezTo>
                    <a:cubicBezTo>
                      <a:pt x="14" y="30"/>
                      <a:pt x="10" y="33"/>
                      <a:pt x="8" y="34"/>
                    </a:cubicBezTo>
                    <a:cubicBezTo>
                      <a:pt x="5" y="32"/>
                      <a:pt x="4" y="30"/>
                      <a:pt x="4" y="27"/>
                    </a:cubicBezTo>
                    <a:cubicBezTo>
                      <a:pt x="4" y="20"/>
                      <a:pt x="16" y="12"/>
                      <a:pt x="20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6" y="8"/>
                      <a:pt x="35" y="10"/>
                      <a:pt x="37" y="16"/>
                    </a:cubicBezTo>
                    <a:cubicBezTo>
                      <a:pt x="37" y="16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6"/>
                      <a:pt x="41" y="15"/>
                      <a:pt x="40" y="14"/>
                    </a:cubicBezTo>
                    <a:cubicBezTo>
                      <a:pt x="38" y="8"/>
                      <a:pt x="30" y="5"/>
                      <a:pt x="25" y="4"/>
                    </a:cubicBezTo>
                    <a:cubicBezTo>
                      <a:pt x="26" y="4"/>
                      <a:pt x="27" y="4"/>
                      <a:pt x="29" y="4"/>
                    </a:cubicBezTo>
                    <a:cubicBezTo>
                      <a:pt x="33" y="4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41" y="4"/>
                      <a:pt x="43" y="4"/>
                      <a:pt x="45" y="4"/>
                    </a:cubicBezTo>
                    <a:cubicBezTo>
                      <a:pt x="48" y="4"/>
                      <a:pt x="50" y="4"/>
                      <a:pt x="52" y="5"/>
                    </a:cubicBezTo>
                    <a:cubicBezTo>
                      <a:pt x="49" y="6"/>
                      <a:pt x="46" y="7"/>
                      <a:pt x="45" y="9"/>
                    </a:cubicBezTo>
                    <a:cubicBezTo>
                      <a:pt x="44" y="10"/>
                      <a:pt x="43" y="12"/>
                      <a:pt x="44" y="14"/>
                    </a:cubicBezTo>
                    <a:cubicBezTo>
                      <a:pt x="44" y="14"/>
                      <a:pt x="45" y="15"/>
                      <a:pt x="45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7" y="14"/>
                      <a:pt x="47" y="13"/>
                    </a:cubicBezTo>
                    <a:cubicBezTo>
                      <a:pt x="47" y="12"/>
                      <a:pt x="47" y="11"/>
                      <a:pt x="47" y="11"/>
                    </a:cubicBezTo>
                    <a:cubicBezTo>
                      <a:pt x="49" y="9"/>
                      <a:pt x="53" y="8"/>
                      <a:pt x="56" y="8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9" y="12"/>
                      <a:pt x="61" y="13"/>
                      <a:pt x="63" y="15"/>
                    </a:cubicBezTo>
                    <a:cubicBezTo>
                      <a:pt x="58" y="15"/>
                      <a:pt x="53" y="17"/>
                      <a:pt x="52" y="18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7"/>
                      <a:pt x="46" y="18"/>
                    </a:cubicBezTo>
                    <a:cubicBezTo>
                      <a:pt x="46" y="19"/>
                      <a:pt x="47" y="20"/>
                      <a:pt x="48" y="20"/>
                    </a:cubicBezTo>
                    <a:cubicBezTo>
                      <a:pt x="48" y="20"/>
                      <a:pt x="50" y="20"/>
                      <a:pt x="50" y="21"/>
                    </a:cubicBezTo>
                    <a:cubicBezTo>
                      <a:pt x="50" y="21"/>
                      <a:pt x="51" y="22"/>
                      <a:pt x="51" y="22"/>
                    </a:cubicBezTo>
                    <a:cubicBezTo>
                      <a:pt x="50" y="23"/>
                      <a:pt x="51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3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4" y="20"/>
                    </a:cubicBezTo>
                    <a:cubicBezTo>
                      <a:pt x="56" y="19"/>
                      <a:pt x="62" y="17"/>
                      <a:pt x="66" y="20"/>
                    </a:cubicBezTo>
                    <a:cubicBezTo>
                      <a:pt x="67" y="22"/>
                      <a:pt x="68" y="25"/>
                      <a:pt x="68" y="27"/>
                    </a:cubicBezTo>
                    <a:cubicBezTo>
                      <a:pt x="67" y="33"/>
                      <a:pt x="60" y="37"/>
                      <a:pt x="53" y="42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Sļiḍê">
                <a:extLst>
                  <a:ext uri="{FF2B5EF4-FFF2-40B4-BE49-F238E27FC236}">
                    <a16:creationId xmlns:a16="http://schemas.microsoft.com/office/drawing/2014/main" id="{7B6CFFE3-B480-4131-AE19-3DA1F38095F1}"/>
                  </a:ext>
                </a:extLst>
              </p:cNvPr>
              <p:cNvSpPr/>
              <p:nvPr/>
            </p:nvSpPr>
            <p:spPr bwMode="auto">
              <a:xfrm>
                <a:off x="25249188" y="5511801"/>
                <a:ext cx="2579688" cy="561975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3"/>
                  </a:cxn>
                  <a:cxn ang="0">
                    <a:pos x="11" y="2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6" y="1"/>
                  </a:cxn>
                  <a:cxn ang="0">
                    <a:pos x="19" y="2"/>
                  </a:cxn>
                  <a:cxn ang="0">
                    <a:pos x="23" y="4"/>
                  </a:cxn>
                </a:cxnLst>
                <a:rect l="0" t="0" r="r" b="b"/>
                <a:pathLst>
                  <a:path w="23" h="5">
                    <a:moveTo>
                      <a:pt x="23" y="4"/>
                    </a:moveTo>
                    <a:cubicBezTo>
                      <a:pt x="23" y="4"/>
                      <a:pt x="21" y="4"/>
                      <a:pt x="19" y="3"/>
                    </a:cubicBezTo>
                    <a:cubicBezTo>
                      <a:pt x="17" y="3"/>
                      <a:pt x="14" y="2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8" y="2"/>
                      <a:pt x="19" y="2"/>
                    </a:cubicBezTo>
                    <a:cubicBezTo>
                      <a:pt x="22" y="3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ṡḷïḑè">
                <a:extLst>
                  <a:ext uri="{FF2B5EF4-FFF2-40B4-BE49-F238E27FC236}">
                    <a16:creationId xmlns:a16="http://schemas.microsoft.com/office/drawing/2014/main" id="{8A457325-3A10-4AE7-ACC0-318D34C962E1}"/>
                  </a:ext>
                </a:extLst>
              </p:cNvPr>
              <p:cNvSpPr/>
              <p:nvPr/>
            </p:nvSpPr>
            <p:spPr bwMode="auto">
              <a:xfrm>
                <a:off x="25585738" y="4951413"/>
                <a:ext cx="1906588" cy="336550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6" y="3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6" y="2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3"/>
                  </a:cxn>
                </a:cxnLst>
                <a:rect l="0" t="0" r="r" b="b"/>
                <a:pathLst>
                  <a:path w="17" h="3">
                    <a:moveTo>
                      <a:pt x="17" y="3"/>
                    </a:moveTo>
                    <a:cubicBezTo>
                      <a:pt x="17" y="3"/>
                      <a:pt x="17" y="3"/>
                      <a:pt x="16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6" y="2"/>
                      <a:pt x="17" y="3"/>
                      <a:pt x="17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sļïḋé">
                <a:extLst>
                  <a:ext uri="{FF2B5EF4-FFF2-40B4-BE49-F238E27FC236}">
                    <a16:creationId xmlns:a16="http://schemas.microsoft.com/office/drawing/2014/main" id="{D31B7F9D-5B2B-4402-BB0B-710B47B48685}"/>
                  </a:ext>
                </a:extLst>
              </p:cNvPr>
              <p:cNvSpPr/>
              <p:nvPr/>
            </p:nvSpPr>
            <p:spPr bwMode="auto">
              <a:xfrm>
                <a:off x="34893251" y="14258926"/>
                <a:ext cx="673100" cy="246697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4" y="18"/>
                  </a:cxn>
                  <a:cxn ang="0">
                    <a:pos x="4" y="10"/>
                  </a:cxn>
                  <a:cxn ang="0">
                    <a:pos x="4" y="8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6" y="10"/>
                  </a:cxn>
                  <a:cxn ang="0">
                    <a:pos x="6" y="15"/>
                  </a:cxn>
                  <a:cxn ang="0">
                    <a:pos x="6" y="18"/>
                  </a:cxn>
                  <a:cxn ang="0">
                    <a:pos x="4" y="22"/>
                  </a:cxn>
                </a:cxnLst>
                <a:rect l="0" t="0" r="r" b="b"/>
                <a:pathLst>
                  <a:path w="6" h="22">
                    <a:moveTo>
                      <a:pt x="4" y="22"/>
                    </a:moveTo>
                    <a:cubicBezTo>
                      <a:pt x="4" y="22"/>
                      <a:pt x="4" y="21"/>
                      <a:pt x="4" y="18"/>
                    </a:cubicBezTo>
                    <a:cubicBezTo>
                      <a:pt x="5" y="16"/>
                      <a:pt x="4" y="13"/>
                      <a:pt x="4" y="10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2"/>
                    </a:cubicBezTo>
                    <a:cubicBezTo>
                      <a:pt x="3" y="3"/>
                      <a:pt x="3" y="3"/>
                      <a:pt x="4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6" y="12"/>
                      <a:pt x="6" y="13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5" y="21"/>
                      <a:pt x="4" y="22"/>
                      <a:pt x="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šlídê">
                <a:extLst>
                  <a:ext uri="{FF2B5EF4-FFF2-40B4-BE49-F238E27FC236}">
                    <a16:creationId xmlns:a16="http://schemas.microsoft.com/office/drawing/2014/main" id="{25A9CB1A-ED2C-49E3-9CA3-9E3E12413048}"/>
                  </a:ext>
                </a:extLst>
              </p:cNvPr>
              <p:cNvSpPr/>
              <p:nvPr/>
            </p:nvSpPr>
            <p:spPr bwMode="auto">
              <a:xfrm>
                <a:off x="35679063" y="14484351"/>
                <a:ext cx="560388" cy="1793875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3" y="15"/>
                  </a:cxn>
                  <a:cxn ang="0">
                    <a:pos x="3" y="13"/>
                  </a:cxn>
                  <a:cxn ang="0">
                    <a:pos x="3" y="11"/>
                  </a:cxn>
                  <a:cxn ang="0">
                    <a:pos x="3" y="9"/>
                  </a:cxn>
                  <a:cxn ang="0">
                    <a:pos x="3" y="8"/>
                  </a:cxn>
                  <a:cxn ang="0">
                    <a:pos x="2" y="5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4" y="6"/>
                  </a:cxn>
                  <a:cxn ang="0">
                    <a:pos x="5" y="7"/>
                  </a:cxn>
                  <a:cxn ang="0">
                    <a:pos x="5" y="9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3" y="16"/>
                  </a:cxn>
                </a:cxnLst>
                <a:rect l="0" t="0" r="r" b="b"/>
                <a:pathLst>
                  <a:path w="5" h="16">
                    <a:moveTo>
                      <a:pt x="3" y="16"/>
                    </a:moveTo>
                    <a:cubicBezTo>
                      <a:pt x="3" y="16"/>
                      <a:pt x="3" y="16"/>
                      <a:pt x="3" y="15"/>
                    </a:cubicBezTo>
                    <a:cubicBezTo>
                      <a:pt x="3" y="15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4" y="15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ṥľídê">
                <a:extLst>
                  <a:ext uri="{FF2B5EF4-FFF2-40B4-BE49-F238E27FC236}">
                    <a16:creationId xmlns:a16="http://schemas.microsoft.com/office/drawing/2014/main" id="{67BE6438-B401-4D45-805B-CA09AE3442F1}"/>
                  </a:ext>
                </a:extLst>
              </p:cNvPr>
              <p:cNvSpPr/>
              <p:nvPr/>
            </p:nvSpPr>
            <p:spPr bwMode="auto">
              <a:xfrm>
                <a:off x="25922288" y="17399001"/>
                <a:ext cx="1009650" cy="3140075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" y="24"/>
                  </a:cxn>
                  <a:cxn ang="0">
                    <a:pos x="3" y="14"/>
                  </a:cxn>
                  <a:cxn ang="0">
                    <a:pos x="7" y="4"/>
                  </a:cxn>
                  <a:cxn ang="0">
                    <a:pos x="9" y="0"/>
                  </a:cxn>
                  <a:cxn ang="0">
                    <a:pos x="8" y="5"/>
                  </a:cxn>
                  <a:cxn ang="0">
                    <a:pos x="5" y="15"/>
                  </a:cxn>
                  <a:cxn ang="0">
                    <a:pos x="2" y="24"/>
                  </a:cxn>
                  <a:cxn ang="0">
                    <a:pos x="0" y="28"/>
                  </a:cxn>
                </a:cxnLst>
                <a:rect l="0" t="0" r="r" b="b"/>
                <a:pathLst>
                  <a:path w="9" h="28">
                    <a:moveTo>
                      <a:pt x="0" y="28"/>
                    </a:moveTo>
                    <a:cubicBezTo>
                      <a:pt x="0" y="28"/>
                      <a:pt x="0" y="27"/>
                      <a:pt x="1" y="24"/>
                    </a:cubicBezTo>
                    <a:cubicBezTo>
                      <a:pt x="1" y="21"/>
                      <a:pt x="2" y="18"/>
                      <a:pt x="3" y="14"/>
                    </a:cubicBezTo>
                    <a:cubicBezTo>
                      <a:pt x="4" y="10"/>
                      <a:pt x="6" y="7"/>
                      <a:pt x="7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9" y="0"/>
                      <a:pt x="8" y="2"/>
                      <a:pt x="8" y="5"/>
                    </a:cubicBezTo>
                    <a:cubicBezTo>
                      <a:pt x="7" y="7"/>
                      <a:pt x="6" y="11"/>
                      <a:pt x="5" y="15"/>
                    </a:cubicBezTo>
                    <a:cubicBezTo>
                      <a:pt x="4" y="18"/>
                      <a:pt x="3" y="22"/>
                      <a:pt x="2" y="24"/>
                    </a:cubicBezTo>
                    <a:cubicBezTo>
                      <a:pt x="1" y="27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śļíḑè">
                <a:extLst>
                  <a:ext uri="{FF2B5EF4-FFF2-40B4-BE49-F238E27FC236}">
                    <a16:creationId xmlns:a16="http://schemas.microsoft.com/office/drawing/2014/main" id="{C30242D9-1FDE-45FE-AC04-329D6049DE1D}"/>
                  </a:ext>
                </a:extLst>
              </p:cNvPr>
              <p:cNvSpPr/>
              <p:nvPr/>
            </p:nvSpPr>
            <p:spPr bwMode="auto">
              <a:xfrm>
                <a:off x="26258838" y="16390938"/>
                <a:ext cx="1906588" cy="5718175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" y="43"/>
                  </a:cxn>
                  <a:cxn ang="0">
                    <a:pos x="8" y="25"/>
                  </a:cxn>
                  <a:cxn ang="0">
                    <a:pos x="14" y="8"/>
                  </a:cxn>
                  <a:cxn ang="0">
                    <a:pos x="17" y="0"/>
                  </a:cxn>
                  <a:cxn ang="0">
                    <a:pos x="15" y="8"/>
                  </a:cxn>
                  <a:cxn ang="0">
                    <a:pos x="10" y="26"/>
                  </a:cxn>
                  <a:cxn ang="0">
                    <a:pos x="3" y="43"/>
                  </a:cxn>
                  <a:cxn ang="0">
                    <a:pos x="0" y="51"/>
                  </a:cxn>
                </a:cxnLst>
                <a:rect l="0" t="0" r="r" b="b"/>
                <a:pathLst>
                  <a:path w="17" h="51">
                    <a:moveTo>
                      <a:pt x="0" y="51"/>
                    </a:moveTo>
                    <a:cubicBezTo>
                      <a:pt x="0" y="51"/>
                      <a:pt x="1" y="47"/>
                      <a:pt x="2" y="43"/>
                    </a:cubicBezTo>
                    <a:cubicBezTo>
                      <a:pt x="4" y="38"/>
                      <a:pt x="5" y="31"/>
                      <a:pt x="8" y="25"/>
                    </a:cubicBezTo>
                    <a:cubicBezTo>
                      <a:pt x="10" y="19"/>
                      <a:pt x="12" y="12"/>
                      <a:pt x="14" y="8"/>
                    </a:cubicBezTo>
                    <a:cubicBezTo>
                      <a:pt x="16" y="3"/>
                      <a:pt x="17" y="0"/>
                      <a:pt x="17" y="0"/>
                    </a:cubicBezTo>
                    <a:cubicBezTo>
                      <a:pt x="17" y="0"/>
                      <a:pt x="16" y="3"/>
                      <a:pt x="15" y="8"/>
                    </a:cubicBezTo>
                    <a:cubicBezTo>
                      <a:pt x="14" y="13"/>
                      <a:pt x="12" y="19"/>
                      <a:pt x="10" y="26"/>
                    </a:cubicBezTo>
                    <a:cubicBezTo>
                      <a:pt x="7" y="32"/>
                      <a:pt x="5" y="38"/>
                      <a:pt x="3" y="43"/>
                    </a:cubicBezTo>
                    <a:cubicBezTo>
                      <a:pt x="1" y="48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śļiḍê">
                <a:extLst>
                  <a:ext uri="{FF2B5EF4-FFF2-40B4-BE49-F238E27FC236}">
                    <a16:creationId xmlns:a16="http://schemas.microsoft.com/office/drawing/2014/main" id="{6F5852DF-DE5E-4BFE-990B-59DA7AD04D89}"/>
                  </a:ext>
                </a:extLst>
              </p:cNvPr>
              <p:cNvSpPr/>
              <p:nvPr/>
            </p:nvSpPr>
            <p:spPr bwMode="auto">
              <a:xfrm>
                <a:off x="27492326" y="17062451"/>
                <a:ext cx="1457325" cy="4598988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" y="35"/>
                  </a:cxn>
                  <a:cxn ang="0">
                    <a:pos x="5" y="20"/>
                  </a:cxn>
                  <a:cxn ang="0">
                    <a:pos x="10" y="6"/>
                  </a:cxn>
                  <a:cxn ang="0">
                    <a:pos x="13" y="0"/>
                  </a:cxn>
                  <a:cxn ang="0">
                    <a:pos x="11" y="7"/>
                  </a:cxn>
                  <a:cxn ang="0">
                    <a:pos x="7" y="21"/>
                  </a:cxn>
                  <a:cxn ang="0">
                    <a:pos x="2" y="35"/>
                  </a:cxn>
                  <a:cxn ang="0">
                    <a:pos x="0" y="41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cubicBezTo>
                      <a:pt x="0" y="41"/>
                      <a:pt x="0" y="39"/>
                      <a:pt x="1" y="35"/>
                    </a:cubicBezTo>
                    <a:cubicBezTo>
                      <a:pt x="2" y="31"/>
                      <a:pt x="4" y="26"/>
                      <a:pt x="5" y="20"/>
                    </a:cubicBezTo>
                    <a:cubicBezTo>
                      <a:pt x="7" y="15"/>
                      <a:pt x="9" y="10"/>
                      <a:pt x="10" y="6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3" y="0"/>
                      <a:pt x="12" y="3"/>
                      <a:pt x="11" y="7"/>
                    </a:cubicBezTo>
                    <a:cubicBezTo>
                      <a:pt x="10" y="11"/>
                      <a:pt x="9" y="16"/>
                      <a:pt x="7" y="21"/>
                    </a:cubicBezTo>
                    <a:cubicBezTo>
                      <a:pt x="6" y="26"/>
                      <a:pt x="4" y="31"/>
                      <a:pt x="2" y="35"/>
                    </a:cubicBezTo>
                    <a:cubicBezTo>
                      <a:pt x="1" y="39"/>
                      <a:pt x="0" y="41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şlídè">
                <a:extLst>
                  <a:ext uri="{FF2B5EF4-FFF2-40B4-BE49-F238E27FC236}">
                    <a16:creationId xmlns:a16="http://schemas.microsoft.com/office/drawing/2014/main" id="{08C08EA4-980D-4824-8229-CFCEF279FF00}"/>
                  </a:ext>
                </a:extLst>
              </p:cNvPr>
              <p:cNvSpPr/>
              <p:nvPr/>
            </p:nvSpPr>
            <p:spPr bwMode="auto">
              <a:xfrm>
                <a:off x="36015613" y="4951413"/>
                <a:ext cx="2690813" cy="3252788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3" y="16"/>
                  </a:cxn>
                  <a:cxn ang="0">
                    <a:pos x="10" y="17"/>
                  </a:cxn>
                  <a:cxn ang="0">
                    <a:pos x="6" y="22"/>
                  </a:cxn>
                  <a:cxn ang="0">
                    <a:pos x="13" y="21"/>
                  </a:cxn>
                  <a:cxn ang="0">
                    <a:pos x="11" y="27"/>
                  </a:cxn>
                  <a:cxn ang="0">
                    <a:pos x="19" y="24"/>
                  </a:cxn>
                  <a:cxn ang="0">
                    <a:pos x="21" y="25"/>
                  </a:cxn>
                  <a:cxn ang="0">
                    <a:pos x="24" y="21"/>
                  </a:cxn>
                </a:cxnLst>
                <a:rect l="0" t="0" r="r" b="b"/>
                <a:pathLst>
                  <a:path w="24" h="29">
                    <a:moveTo>
                      <a:pt x="24" y="21"/>
                    </a:moveTo>
                    <a:cubicBezTo>
                      <a:pt x="24" y="21"/>
                      <a:pt x="18" y="0"/>
                      <a:pt x="3" y="16"/>
                    </a:cubicBezTo>
                    <a:cubicBezTo>
                      <a:pt x="3" y="16"/>
                      <a:pt x="0" y="22"/>
                      <a:pt x="10" y="17"/>
                    </a:cubicBezTo>
                    <a:cubicBezTo>
                      <a:pt x="10" y="17"/>
                      <a:pt x="7" y="21"/>
                      <a:pt x="6" y="22"/>
                    </a:cubicBezTo>
                    <a:cubicBezTo>
                      <a:pt x="6" y="22"/>
                      <a:pt x="5" y="27"/>
                      <a:pt x="13" y="21"/>
                    </a:cubicBezTo>
                    <a:cubicBezTo>
                      <a:pt x="13" y="21"/>
                      <a:pt x="9" y="26"/>
                      <a:pt x="11" y="27"/>
                    </a:cubicBezTo>
                    <a:cubicBezTo>
                      <a:pt x="11" y="27"/>
                      <a:pt x="13" y="29"/>
                      <a:pt x="19" y="24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ṡ1íḑe">
                <a:extLst>
                  <a:ext uri="{FF2B5EF4-FFF2-40B4-BE49-F238E27FC236}">
                    <a16:creationId xmlns:a16="http://schemas.microsoft.com/office/drawing/2014/main" id="{10A1736D-E47A-4A5D-8D16-62346D567101}"/>
                  </a:ext>
                </a:extLst>
              </p:cNvPr>
              <p:cNvSpPr/>
              <p:nvPr/>
            </p:nvSpPr>
            <p:spPr bwMode="auto">
              <a:xfrm>
                <a:off x="40949563" y="8877301"/>
                <a:ext cx="2803525" cy="2690813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7" y="19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7" y="12"/>
                  </a:cxn>
                  <a:cxn ang="0">
                    <a:pos x="3" y="17"/>
                  </a:cxn>
                  <a:cxn ang="0">
                    <a:pos x="3" y="8"/>
                  </a:cxn>
                  <a:cxn ang="0">
                    <a:pos x="1" y="6"/>
                  </a:cxn>
                  <a:cxn ang="0">
                    <a:pos x="4" y="2"/>
                  </a:cxn>
                </a:cxnLst>
                <a:rect l="0" t="0" r="r" b="b"/>
                <a:pathLst>
                  <a:path w="25" h="24">
                    <a:moveTo>
                      <a:pt x="4" y="2"/>
                    </a:moveTo>
                    <a:cubicBezTo>
                      <a:pt x="4" y="2"/>
                      <a:pt x="25" y="0"/>
                      <a:pt x="17" y="19"/>
                    </a:cubicBezTo>
                    <a:cubicBezTo>
                      <a:pt x="17" y="19"/>
                      <a:pt x="12" y="24"/>
                      <a:pt x="12" y="14"/>
                    </a:cubicBezTo>
                    <a:cubicBezTo>
                      <a:pt x="12" y="14"/>
                      <a:pt x="11" y="18"/>
                      <a:pt x="10" y="19"/>
                    </a:cubicBezTo>
                    <a:cubicBezTo>
                      <a:pt x="9" y="19"/>
                      <a:pt x="5" y="22"/>
                      <a:pt x="7" y="12"/>
                    </a:cubicBezTo>
                    <a:cubicBezTo>
                      <a:pt x="7" y="12"/>
                      <a:pt x="5" y="18"/>
                      <a:pt x="3" y="17"/>
                    </a:cubicBezTo>
                    <a:cubicBezTo>
                      <a:pt x="3" y="17"/>
                      <a:pt x="0" y="16"/>
                      <a:pt x="3" y="8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$1îḋê">
                <a:extLst>
                  <a:ext uri="{FF2B5EF4-FFF2-40B4-BE49-F238E27FC236}">
                    <a16:creationId xmlns:a16="http://schemas.microsoft.com/office/drawing/2014/main" id="{E8FDA8C6-48E3-43EE-AE42-2DBEB8EEFA08}"/>
                  </a:ext>
                </a:extLst>
              </p:cNvPr>
              <p:cNvSpPr/>
              <p:nvPr/>
            </p:nvSpPr>
            <p:spPr bwMode="auto">
              <a:xfrm>
                <a:off x="38146038" y="6410326"/>
                <a:ext cx="3700463" cy="4037013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29" y="25"/>
                  </a:cxn>
                  <a:cxn ang="0">
                    <a:pos x="25" y="4"/>
                  </a:cxn>
                  <a:cxn ang="0">
                    <a:pos x="3" y="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2"/>
                  </a:cxn>
                  <a:cxn ang="0">
                    <a:pos x="7" y="35"/>
                  </a:cxn>
                  <a:cxn ang="0">
                    <a:pos x="13" y="34"/>
                  </a:cxn>
                  <a:cxn ang="0">
                    <a:pos x="14" y="32"/>
                  </a:cxn>
                </a:cxnLst>
                <a:rect l="0" t="0" r="r" b="b"/>
                <a:pathLst>
                  <a:path w="33" h="36">
                    <a:moveTo>
                      <a:pt x="14" y="32"/>
                    </a:moveTo>
                    <a:cubicBezTo>
                      <a:pt x="20" y="33"/>
                      <a:pt x="26" y="30"/>
                      <a:pt x="29" y="25"/>
                    </a:cubicBezTo>
                    <a:cubicBezTo>
                      <a:pt x="33" y="18"/>
                      <a:pt x="32" y="9"/>
                      <a:pt x="25" y="4"/>
                    </a:cubicBezTo>
                    <a:cubicBezTo>
                      <a:pt x="17" y="0"/>
                      <a:pt x="8" y="2"/>
                      <a:pt x="3" y="9"/>
                    </a:cubicBezTo>
                    <a:cubicBezTo>
                      <a:pt x="0" y="14"/>
                      <a:pt x="0" y="20"/>
                      <a:pt x="3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9"/>
                      <a:pt x="1" y="31"/>
                      <a:pt x="3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6"/>
                      <a:pt x="12" y="36"/>
                      <a:pt x="13" y="34"/>
                    </a:cubicBez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šlïdè">
                <a:extLst>
                  <a:ext uri="{FF2B5EF4-FFF2-40B4-BE49-F238E27FC236}">
                    <a16:creationId xmlns:a16="http://schemas.microsoft.com/office/drawing/2014/main" id="{99D307EA-76E6-4B42-9602-28CB3B067BC2}"/>
                  </a:ext>
                </a:extLst>
              </p:cNvPr>
              <p:cNvSpPr/>
              <p:nvPr/>
            </p:nvSpPr>
            <p:spPr bwMode="auto">
              <a:xfrm>
                <a:off x="37696776" y="9324976"/>
                <a:ext cx="2019300" cy="1682750"/>
              </a:xfrm>
              <a:custGeom>
                <a:avLst/>
                <a:gdLst/>
                <a:ahLst/>
                <a:cxnLst>
                  <a:cxn ang="0">
                    <a:pos x="14" y="15"/>
                  </a:cxn>
                  <a:cxn ang="0">
                    <a:pos x="13" y="12"/>
                  </a:cxn>
                  <a:cxn ang="0">
                    <a:pos x="16" y="12"/>
                  </a:cxn>
                  <a:cxn ang="0">
                    <a:pos x="15" y="10"/>
                  </a:cxn>
                  <a:cxn ang="0">
                    <a:pos x="18" y="10"/>
                  </a:cxn>
                  <a:cxn ang="0">
                    <a:pos x="17" y="7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2" y="8"/>
                  </a:cxn>
                  <a:cxn ang="0">
                    <a:pos x="3" y="9"/>
                  </a:cxn>
                  <a:cxn ang="0">
                    <a:pos x="5" y="14"/>
                  </a:cxn>
                  <a:cxn ang="0">
                    <a:pos x="11" y="14"/>
                  </a:cxn>
                  <a:cxn ang="0">
                    <a:pos x="12" y="15"/>
                  </a:cxn>
                  <a:cxn ang="0">
                    <a:pos x="14" y="15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5" y="14"/>
                      <a:pt x="14" y="13"/>
                      <a:pt x="13" y="12"/>
                    </a:cubicBezTo>
                    <a:cubicBezTo>
                      <a:pt x="14" y="13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6" y="10"/>
                      <a:pt x="17" y="10"/>
                      <a:pt x="18" y="10"/>
                    </a:cubicBezTo>
                    <a:cubicBezTo>
                      <a:pt x="18" y="9"/>
                      <a:pt x="18" y="8"/>
                      <a:pt x="1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5" y="3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3" y="12"/>
                      <a:pt x="5" y="14"/>
                    </a:cubicBezTo>
                    <a:cubicBezTo>
                      <a:pt x="7" y="15"/>
                      <a:pt x="10" y="15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Sļíḑê">
                <a:extLst>
                  <a:ext uri="{FF2B5EF4-FFF2-40B4-BE49-F238E27FC236}">
                    <a16:creationId xmlns:a16="http://schemas.microsoft.com/office/drawing/2014/main" id="{5F160CEA-C23E-4793-B4B5-693B6C2404FC}"/>
                  </a:ext>
                </a:extLst>
              </p:cNvPr>
              <p:cNvSpPr/>
              <p:nvPr/>
            </p:nvSpPr>
            <p:spPr bwMode="auto">
              <a:xfrm>
                <a:off x="36239451" y="5737226"/>
                <a:ext cx="1120775" cy="896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sľíḍe">
                <a:extLst>
                  <a:ext uri="{FF2B5EF4-FFF2-40B4-BE49-F238E27FC236}">
                    <a16:creationId xmlns:a16="http://schemas.microsoft.com/office/drawing/2014/main" id="{A52738DD-AAFC-437C-8A31-80442CD6D823}"/>
                  </a:ext>
                </a:extLst>
              </p:cNvPr>
              <p:cNvSpPr/>
              <p:nvPr/>
            </p:nvSpPr>
            <p:spPr bwMode="auto">
              <a:xfrm>
                <a:off x="36126738" y="5511801"/>
                <a:ext cx="896938" cy="6731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4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ṩľidê">
                <a:extLst>
                  <a:ext uri="{FF2B5EF4-FFF2-40B4-BE49-F238E27FC236}">
                    <a16:creationId xmlns:a16="http://schemas.microsoft.com/office/drawing/2014/main" id="{4CBCE0BA-7CA8-48AD-9A7A-19763F08A912}"/>
                  </a:ext>
                </a:extLst>
              </p:cNvPr>
              <p:cNvSpPr/>
              <p:nvPr/>
            </p:nvSpPr>
            <p:spPr bwMode="auto">
              <a:xfrm>
                <a:off x="43079988" y="9324976"/>
                <a:ext cx="336550" cy="1346200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3" y="8"/>
                  </a:cxn>
                  <a:cxn ang="0">
                    <a:pos x="3" y="10"/>
                  </a:cxn>
                  <a:cxn ang="0">
                    <a:pos x="2" y="12"/>
                  </a:cxn>
                </a:cxnLst>
                <a:rect l="0" t="0" r="r" b="b"/>
                <a:pathLst>
                  <a:path w="3" h="12">
                    <a:moveTo>
                      <a:pt x="2" y="12"/>
                    </a:moveTo>
                    <a:cubicBezTo>
                      <a:pt x="2" y="12"/>
                      <a:pt x="2" y="11"/>
                      <a:pt x="2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ṩḷíḓè">
                <a:extLst>
                  <a:ext uri="{FF2B5EF4-FFF2-40B4-BE49-F238E27FC236}">
                    <a16:creationId xmlns:a16="http://schemas.microsoft.com/office/drawing/2014/main" id="{2EBF2417-6B86-4946-8D92-F299B244924D}"/>
                  </a:ext>
                </a:extLst>
              </p:cNvPr>
              <p:cNvSpPr/>
              <p:nvPr/>
            </p:nvSpPr>
            <p:spPr bwMode="auto">
              <a:xfrm>
                <a:off x="43529251" y="9437688"/>
                <a:ext cx="223838" cy="1009650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1" y="9"/>
                      <a:pt x="1" y="8"/>
                      <a:pt x="1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ṧḻîḓé">
                <a:extLst>
                  <a:ext uri="{FF2B5EF4-FFF2-40B4-BE49-F238E27FC236}">
                    <a16:creationId xmlns:a16="http://schemas.microsoft.com/office/drawing/2014/main" id="{911DE38E-7738-4E8A-81DB-065BBB16DFA6}"/>
                  </a:ext>
                </a:extLst>
              </p:cNvPr>
              <p:cNvSpPr/>
              <p:nvPr/>
            </p:nvSpPr>
            <p:spPr bwMode="auto">
              <a:xfrm>
                <a:off x="36126738" y="11007726"/>
                <a:ext cx="1233488" cy="168116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9" y="2"/>
                  </a:cxn>
                  <a:cxn ang="0">
                    <a:pos x="11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3"/>
                  </a:cxn>
                  <a:cxn ang="0">
                    <a:pos x="0" y="15"/>
                  </a:cxn>
                </a:cxnLst>
                <a:rect l="0" t="0" r="r" b="b"/>
                <a:pathLst>
                  <a:path w="11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4"/>
                      <a:pt x="9" y="2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Sḻïḍe">
                <a:extLst>
                  <a:ext uri="{FF2B5EF4-FFF2-40B4-BE49-F238E27FC236}">
                    <a16:creationId xmlns:a16="http://schemas.microsoft.com/office/drawing/2014/main" id="{78C1B7AE-5D70-4BBD-A04B-58E55D8C9EE2}"/>
                  </a:ext>
                </a:extLst>
              </p:cNvPr>
              <p:cNvSpPr/>
              <p:nvPr/>
            </p:nvSpPr>
            <p:spPr bwMode="auto">
              <a:xfrm>
                <a:off x="35790188" y="11007726"/>
                <a:ext cx="2243138" cy="29146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" y="22"/>
                  </a:cxn>
                  <a:cxn ang="0">
                    <a:pos x="10" y="13"/>
                  </a:cxn>
                  <a:cxn ang="0">
                    <a:pos x="17" y="4"/>
                  </a:cxn>
                  <a:cxn ang="0">
                    <a:pos x="20" y="0"/>
                  </a:cxn>
                  <a:cxn ang="0">
                    <a:pos x="17" y="5"/>
                  </a:cxn>
                  <a:cxn ang="0">
                    <a:pos x="11" y="14"/>
                  </a:cxn>
                  <a:cxn ang="0">
                    <a:pos x="4" y="22"/>
                  </a:cxn>
                  <a:cxn ang="0">
                    <a:pos x="0" y="26"/>
                  </a:cxn>
                </a:cxnLst>
                <a:rect l="0" t="0" r="r" b="b"/>
                <a:pathLst>
                  <a:path w="20" h="26">
                    <a:moveTo>
                      <a:pt x="0" y="26"/>
                    </a:moveTo>
                    <a:cubicBezTo>
                      <a:pt x="0" y="26"/>
                      <a:pt x="1" y="25"/>
                      <a:pt x="3" y="22"/>
                    </a:cubicBezTo>
                    <a:cubicBezTo>
                      <a:pt x="5" y="19"/>
                      <a:pt x="7" y="16"/>
                      <a:pt x="10" y="13"/>
                    </a:cubicBezTo>
                    <a:cubicBezTo>
                      <a:pt x="12" y="10"/>
                      <a:pt x="15" y="7"/>
                      <a:pt x="17" y="4"/>
                    </a:cubicBezTo>
                    <a:cubicBezTo>
                      <a:pt x="19" y="2"/>
                      <a:pt x="20" y="0"/>
                      <a:pt x="20" y="0"/>
                    </a:cubicBezTo>
                    <a:cubicBezTo>
                      <a:pt x="20" y="0"/>
                      <a:pt x="19" y="2"/>
                      <a:pt x="17" y="5"/>
                    </a:cubicBezTo>
                    <a:cubicBezTo>
                      <a:pt x="16" y="7"/>
                      <a:pt x="13" y="10"/>
                      <a:pt x="11" y="14"/>
                    </a:cubicBezTo>
                    <a:cubicBezTo>
                      <a:pt x="8" y="17"/>
                      <a:pt x="6" y="20"/>
                      <a:pt x="4" y="22"/>
                    </a:cubicBezTo>
                    <a:cubicBezTo>
                      <a:pt x="2" y="25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ḷiḋè">
                <a:extLst>
                  <a:ext uri="{FF2B5EF4-FFF2-40B4-BE49-F238E27FC236}">
                    <a16:creationId xmlns:a16="http://schemas.microsoft.com/office/drawing/2014/main" id="{E7C9E885-1CAC-42D6-9219-12BF3F1BA862}"/>
                  </a:ext>
                </a:extLst>
              </p:cNvPr>
              <p:cNvSpPr/>
              <p:nvPr/>
            </p:nvSpPr>
            <p:spPr bwMode="auto">
              <a:xfrm>
                <a:off x="37360226" y="11455401"/>
                <a:ext cx="1122363" cy="1682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5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9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í$ḻídé">
              <a:extLst>
                <a:ext uri="{FF2B5EF4-FFF2-40B4-BE49-F238E27FC236}">
                  <a16:creationId xmlns:a16="http://schemas.microsoft.com/office/drawing/2014/main" id="{6D8B9CD1-AA9A-4057-92E6-AF85848065EB}"/>
                </a:ext>
              </a:extLst>
            </p:cNvPr>
            <p:cNvSpPr/>
            <p:nvPr/>
          </p:nvSpPr>
          <p:spPr bwMode="auto">
            <a:xfrm>
              <a:off x="4881834" y="334647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/>
            </a:p>
          </p:txBody>
        </p:sp>
        <p:sp>
          <p:nvSpPr>
            <p:cNvPr id="19" name="ïṡlïḑè">
              <a:extLst>
                <a:ext uri="{FF2B5EF4-FFF2-40B4-BE49-F238E27FC236}">
                  <a16:creationId xmlns:a16="http://schemas.microsoft.com/office/drawing/2014/main" id="{8CE444E9-3422-434C-AD73-52EE29D75E13}"/>
                </a:ext>
              </a:extLst>
            </p:cNvPr>
            <p:cNvSpPr/>
            <p:nvPr/>
          </p:nvSpPr>
          <p:spPr bwMode="auto">
            <a:xfrm>
              <a:off x="4881834" y="4922124"/>
              <a:ext cx="274236" cy="27387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9798B7D-0B54-4DF9-B7A5-D9EA9B953174}"/>
                </a:ext>
              </a:extLst>
            </p:cNvPr>
            <p:cNvCxnSpPr/>
            <p:nvPr/>
          </p:nvCxnSpPr>
          <p:spPr>
            <a:xfrm>
              <a:off x="4750043" y="2529000"/>
              <a:ext cx="6505376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F56956C-1C4C-4C60-9181-7B622E5BB943}"/>
                </a:ext>
              </a:extLst>
            </p:cNvPr>
            <p:cNvCxnSpPr/>
            <p:nvPr/>
          </p:nvCxnSpPr>
          <p:spPr>
            <a:xfrm>
              <a:off x="4736673" y="4699187"/>
              <a:ext cx="650537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ŝḻíḋê">
              <a:extLst>
                <a:ext uri="{FF2B5EF4-FFF2-40B4-BE49-F238E27FC236}">
                  <a16:creationId xmlns:a16="http://schemas.microsoft.com/office/drawing/2014/main" id="{94888C49-7543-4D19-B46F-F585EE3E934C}"/>
                </a:ext>
              </a:extLst>
            </p:cNvPr>
            <p:cNvSpPr txBox="1"/>
            <p:nvPr/>
          </p:nvSpPr>
          <p:spPr>
            <a:xfrm>
              <a:off x="4750043" y="1362548"/>
              <a:ext cx="6859556" cy="101599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/>
                <a:t>1. Why we use index?</a:t>
              </a:r>
            </a:p>
            <a:p>
              <a:pPr>
                <a:lnSpc>
                  <a:spcPct val="150000"/>
                </a:lnSpc>
              </a:pPr>
              <a:r>
                <a:rPr lang="en-US" altLang="zh-CN"/>
                <a:t>-- Speed up database queries when the amount of data gets large</a:t>
              </a:r>
            </a:p>
          </p:txBody>
        </p:sp>
        <p:grpSp>
          <p:nvGrpSpPr>
            <p:cNvPr id="12" name="iṧḻîḋe">
              <a:extLst>
                <a:ext uri="{FF2B5EF4-FFF2-40B4-BE49-F238E27FC236}">
                  <a16:creationId xmlns:a16="http://schemas.microsoft.com/office/drawing/2014/main" id="{AB7A97BD-2438-4DC3-BF34-111BF5C8D648}"/>
                </a:ext>
              </a:extLst>
            </p:cNvPr>
            <p:cNvGrpSpPr/>
            <p:nvPr/>
          </p:nvGrpSpPr>
          <p:grpSpPr>
            <a:xfrm>
              <a:off x="4736673" y="2811353"/>
              <a:ext cx="6688885" cy="1562534"/>
              <a:chOff x="4736673" y="2811353"/>
              <a:chExt cx="6688885" cy="1562534"/>
            </a:xfrm>
          </p:grpSpPr>
          <p:sp>
            <p:nvSpPr>
              <p:cNvPr id="16" name="ïṣliḑè">
                <a:extLst>
                  <a:ext uri="{FF2B5EF4-FFF2-40B4-BE49-F238E27FC236}">
                    <a16:creationId xmlns:a16="http://schemas.microsoft.com/office/drawing/2014/main" id="{1238D5CC-3C4E-4591-952B-71A16940A2C5}"/>
                  </a:ext>
                </a:extLst>
              </p:cNvPr>
              <p:cNvSpPr/>
              <p:nvPr/>
            </p:nvSpPr>
            <p:spPr bwMode="auto">
              <a:xfrm>
                <a:off x="5218431" y="3224233"/>
                <a:ext cx="6207127" cy="1149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/>
                  <a:t>Primary Key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/>
                  <a:t>Attributes that are used frequently (Foreign Keys, name, price)</a:t>
                </a:r>
              </a:p>
            </p:txBody>
          </p:sp>
          <p:sp>
            <p:nvSpPr>
              <p:cNvPr id="17" name="íṡḷiḍé">
                <a:extLst>
                  <a:ext uri="{FF2B5EF4-FFF2-40B4-BE49-F238E27FC236}">
                    <a16:creationId xmlns:a16="http://schemas.microsoft.com/office/drawing/2014/main" id="{06E055DB-D0CF-424E-8C69-0B0DDAE1423E}"/>
                  </a:ext>
                </a:extLst>
              </p:cNvPr>
              <p:cNvSpPr txBox="1"/>
              <p:nvPr/>
            </p:nvSpPr>
            <p:spPr bwMode="auto">
              <a:xfrm>
                <a:off x="4736673" y="2811353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/>
                  <a:t>2. Use on what kind of attributes?</a:t>
                </a:r>
              </a:p>
            </p:txBody>
          </p:sp>
        </p:grpSp>
        <p:grpSp>
          <p:nvGrpSpPr>
            <p:cNvPr id="13" name="íšľiḑé">
              <a:extLst>
                <a:ext uri="{FF2B5EF4-FFF2-40B4-BE49-F238E27FC236}">
                  <a16:creationId xmlns:a16="http://schemas.microsoft.com/office/drawing/2014/main" id="{8C703156-9F69-43B2-A323-6402B725615B}"/>
                </a:ext>
              </a:extLst>
            </p:cNvPr>
            <p:cNvGrpSpPr/>
            <p:nvPr/>
          </p:nvGrpSpPr>
          <p:grpSpPr>
            <a:xfrm>
              <a:off x="4763037" y="4958001"/>
              <a:ext cx="6852883" cy="1338418"/>
              <a:chOff x="4763037" y="4958001"/>
              <a:chExt cx="6852883" cy="1338418"/>
            </a:xfrm>
          </p:grpSpPr>
          <p:sp>
            <p:nvSpPr>
              <p:cNvPr id="14" name="îṡḻíḋê">
                <a:extLst>
                  <a:ext uri="{FF2B5EF4-FFF2-40B4-BE49-F238E27FC236}">
                    <a16:creationId xmlns:a16="http://schemas.microsoft.com/office/drawing/2014/main" id="{2533ABCF-9684-42CC-951B-474379AB63CF}"/>
                  </a:ext>
                </a:extLst>
              </p:cNvPr>
              <p:cNvSpPr/>
              <p:nvPr/>
            </p:nvSpPr>
            <p:spPr bwMode="auto">
              <a:xfrm>
                <a:off x="5224753" y="5390496"/>
                <a:ext cx="6391167" cy="905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Index (B Tree / B+ Tree)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Hash (Hash Tables)</a:t>
                </a:r>
              </a:p>
            </p:txBody>
          </p:sp>
          <p:sp>
            <p:nvSpPr>
              <p:cNvPr id="15" name="ïṣ1idê">
                <a:extLst>
                  <a:ext uri="{FF2B5EF4-FFF2-40B4-BE49-F238E27FC236}">
                    <a16:creationId xmlns:a16="http://schemas.microsoft.com/office/drawing/2014/main" id="{4A1E4988-F260-43BF-8676-B08C8836DE1F}"/>
                  </a:ext>
                </a:extLst>
              </p:cNvPr>
              <p:cNvSpPr txBox="1"/>
              <p:nvPr/>
            </p:nvSpPr>
            <p:spPr bwMode="auto">
              <a:xfrm>
                <a:off x="4763037" y="4958001"/>
                <a:ext cx="610083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/>
                  <a:t>3. Which kind of index should we use?</a:t>
                </a:r>
              </a:p>
            </p:txBody>
          </p:sp>
        </p:grp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FE32623-93FA-423E-8769-A1741C2B96BC}"/>
              </a:ext>
            </a:extLst>
          </p:cNvPr>
          <p:cNvSpPr txBox="1"/>
          <p:nvPr/>
        </p:nvSpPr>
        <p:spPr>
          <a:xfrm>
            <a:off x="4750044" y="4182263"/>
            <a:ext cx="5750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/>
              <a:t>More indices do not always mean better performance! 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98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Which one is better?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A4DF9C-D0DC-43EC-B0E8-4ACBD997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18" y="6341101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ea04d379-70af-4a92-8bbd-a41bdfe5463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B81FF8A-B6A3-4797-9CAD-11E0320C889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2546" y="944724"/>
            <a:ext cx="10833005" cy="5394054"/>
            <a:chOff x="862546" y="944724"/>
            <a:chExt cx="10833005" cy="5394054"/>
          </a:xfrm>
        </p:grpSpPr>
        <p:sp>
          <p:nvSpPr>
            <p:cNvPr id="6" name="îSľîḍé">
              <a:extLst>
                <a:ext uri="{FF2B5EF4-FFF2-40B4-BE49-F238E27FC236}">
                  <a16:creationId xmlns:a16="http://schemas.microsoft.com/office/drawing/2014/main" id="{561C47EB-9EBF-4CFF-8CED-AB3F11A4BE57}"/>
                </a:ext>
              </a:extLst>
            </p:cNvPr>
            <p:cNvSpPr/>
            <p:nvPr/>
          </p:nvSpPr>
          <p:spPr bwMode="auto">
            <a:xfrm>
              <a:off x="862546" y="1359000"/>
              <a:ext cx="1077312" cy="1065922"/>
            </a:xfrm>
            <a:prstGeom prst="wedgeEllipseCallout">
              <a:avLst>
                <a:gd name="adj1" fmla="val 70151"/>
                <a:gd name="adj2" fmla="val -49545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grpSp>
          <p:nvGrpSpPr>
            <p:cNvPr id="7" name="îşļïde">
              <a:extLst>
                <a:ext uri="{FF2B5EF4-FFF2-40B4-BE49-F238E27FC236}">
                  <a16:creationId xmlns:a16="http://schemas.microsoft.com/office/drawing/2014/main" id="{6DF06D31-1376-4AE6-AF4E-B7D5E84D7A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7418" y="944724"/>
              <a:ext cx="3936334" cy="4706981"/>
              <a:chOff x="1423" y="-1124"/>
              <a:chExt cx="4832" cy="5778"/>
            </a:xfrm>
          </p:grpSpPr>
          <p:sp>
            <p:nvSpPr>
              <p:cNvPr id="30" name="ïSḷiḑe">
                <a:extLst>
                  <a:ext uri="{FF2B5EF4-FFF2-40B4-BE49-F238E27FC236}">
                    <a16:creationId xmlns:a16="http://schemas.microsoft.com/office/drawing/2014/main" id="{D6CEE45E-70E3-4E3B-A9C9-2AA09ABFEE30}"/>
                  </a:ext>
                </a:extLst>
              </p:cNvPr>
              <p:cNvSpPr/>
              <p:nvPr/>
            </p:nvSpPr>
            <p:spPr bwMode="auto">
              <a:xfrm>
                <a:off x="1423" y="1565"/>
                <a:ext cx="4832" cy="3089"/>
              </a:xfrm>
              <a:custGeom>
                <a:avLst/>
                <a:gdLst>
                  <a:gd name="T0" fmla="*/ 2042 w 2042"/>
                  <a:gd name="T1" fmla="*/ 1233 h 1306"/>
                  <a:gd name="T2" fmla="*/ 1970 w 2042"/>
                  <a:gd name="T3" fmla="*/ 1306 h 1306"/>
                  <a:gd name="T4" fmla="*/ 72 w 2042"/>
                  <a:gd name="T5" fmla="*/ 1306 h 1306"/>
                  <a:gd name="T6" fmla="*/ 0 w 2042"/>
                  <a:gd name="T7" fmla="*/ 1233 h 1306"/>
                  <a:gd name="T8" fmla="*/ 0 w 2042"/>
                  <a:gd name="T9" fmla="*/ 72 h 1306"/>
                  <a:gd name="T10" fmla="*/ 72 w 2042"/>
                  <a:gd name="T11" fmla="*/ 0 h 1306"/>
                  <a:gd name="T12" fmla="*/ 1970 w 2042"/>
                  <a:gd name="T13" fmla="*/ 0 h 1306"/>
                  <a:gd name="T14" fmla="*/ 2042 w 2042"/>
                  <a:gd name="T15" fmla="*/ 72 h 1306"/>
                  <a:gd name="T16" fmla="*/ 2042 w 2042"/>
                  <a:gd name="T17" fmla="*/ 1233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2" h="1306">
                    <a:moveTo>
                      <a:pt x="2042" y="1233"/>
                    </a:moveTo>
                    <a:cubicBezTo>
                      <a:pt x="2042" y="1273"/>
                      <a:pt x="2009" y="1306"/>
                      <a:pt x="1970" y="1306"/>
                    </a:cubicBezTo>
                    <a:cubicBezTo>
                      <a:pt x="72" y="1306"/>
                      <a:pt x="72" y="1306"/>
                      <a:pt x="72" y="1306"/>
                    </a:cubicBezTo>
                    <a:cubicBezTo>
                      <a:pt x="33" y="1306"/>
                      <a:pt x="0" y="1273"/>
                      <a:pt x="0" y="123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32"/>
                      <a:pt x="33" y="0"/>
                      <a:pt x="72" y="0"/>
                    </a:cubicBezTo>
                    <a:cubicBezTo>
                      <a:pt x="1970" y="0"/>
                      <a:pt x="1970" y="0"/>
                      <a:pt x="1970" y="0"/>
                    </a:cubicBezTo>
                    <a:cubicBezTo>
                      <a:pt x="2009" y="0"/>
                      <a:pt x="2042" y="32"/>
                      <a:pt x="2042" y="72"/>
                    </a:cubicBezTo>
                    <a:cubicBezTo>
                      <a:pt x="2042" y="1233"/>
                      <a:pt x="2042" y="1233"/>
                      <a:pt x="2042" y="123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śļiḑè">
                <a:extLst>
                  <a:ext uri="{FF2B5EF4-FFF2-40B4-BE49-F238E27FC236}">
                    <a16:creationId xmlns:a16="http://schemas.microsoft.com/office/drawing/2014/main" id="{2BD83041-AE26-453D-88C0-A0D58F3B12A9}"/>
                  </a:ext>
                </a:extLst>
              </p:cNvPr>
              <p:cNvSpPr/>
              <p:nvPr/>
            </p:nvSpPr>
            <p:spPr bwMode="auto">
              <a:xfrm>
                <a:off x="2594" y="1565"/>
                <a:ext cx="3661" cy="3089"/>
              </a:xfrm>
              <a:custGeom>
                <a:avLst/>
                <a:gdLst>
                  <a:gd name="T0" fmla="*/ 1475 w 1547"/>
                  <a:gd name="T1" fmla="*/ 0 h 1306"/>
                  <a:gd name="T2" fmla="*/ 858 w 1547"/>
                  <a:gd name="T3" fmla="*/ 0 h 1306"/>
                  <a:gd name="T4" fmla="*/ 859 w 1547"/>
                  <a:gd name="T5" fmla="*/ 46 h 1306"/>
                  <a:gd name="T6" fmla="*/ 462 w 1547"/>
                  <a:gd name="T7" fmla="*/ 1003 h 1306"/>
                  <a:gd name="T8" fmla="*/ 0 w 1547"/>
                  <a:gd name="T9" fmla="*/ 1306 h 1306"/>
                  <a:gd name="T10" fmla="*/ 1475 w 1547"/>
                  <a:gd name="T11" fmla="*/ 1306 h 1306"/>
                  <a:gd name="T12" fmla="*/ 1547 w 1547"/>
                  <a:gd name="T13" fmla="*/ 1233 h 1306"/>
                  <a:gd name="T14" fmla="*/ 1547 w 1547"/>
                  <a:gd name="T15" fmla="*/ 72 h 1306"/>
                  <a:gd name="T16" fmla="*/ 1475 w 1547"/>
                  <a:gd name="T17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7" h="1306">
                    <a:moveTo>
                      <a:pt x="1475" y="0"/>
                    </a:moveTo>
                    <a:cubicBezTo>
                      <a:pt x="858" y="0"/>
                      <a:pt x="858" y="0"/>
                      <a:pt x="858" y="0"/>
                    </a:cubicBezTo>
                    <a:cubicBezTo>
                      <a:pt x="859" y="15"/>
                      <a:pt x="859" y="30"/>
                      <a:pt x="859" y="46"/>
                    </a:cubicBezTo>
                    <a:cubicBezTo>
                      <a:pt x="859" y="404"/>
                      <a:pt x="715" y="751"/>
                      <a:pt x="462" y="1003"/>
                    </a:cubicBezTo>
                    <a:cubicBezTo>
                      <a:pt x="330" y="1136"/>
                      <a:pt x="172" y="1238"/>
                      <a:pt x="0" y="1306"/>
                    </a:cubicBezTo>
                    <a:cubicBezTo>
                      <a:pt x="1475" y="1306"/>
                      <a:pt x="1475" y="1306"/>
                      <a:pt x="1475" y="1306"/>
                    </a:cubicBezTo>
                    <a:cubicBezTo>
                      <a:pt x="1514" y="1306"/>
                      <a:pt x="1547" y="1273"/>
                      <a:pt x="1547" y="1233"/>
                    </a:cubicBezTo>
                    <a:cubicBezTo>
                      <a:pt x="1547" y="72"/>
                      <a:pt x="1547" y="72"/>
                      <a:pt x="1547" y="72"/>
                    </a:cubicBezTo>
                    <a:cubicBezTo>
                      <a:pt x="1547" y="32"/>
                      <a:pt x="1514" y="0"/>
                      <a:pt x="14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$ḷïḍé">
                <a:extLst>
                  <a:ext uri="{FF2B5EF4-FFF2-40B4-BE49-F238E27FC236}">
                    <a16:creationId xmlns:a16="http://schemas.microsoft.com/office/drawing/2014/main" id="{78EF7A19-D1AC-4DD9-B149-98E05DD32AE9}"/>
                  </a:ext>
                </a:extLst>
              </p:cNvPr>
              <p:cNvSpPr/>
              <p:nvPr/>
            </p:nvSpPr>
            <p:spPr bwMode="auto">
              <a:xfrm>
                <a:off x="1591" y="1740"/>
                <a:ext cx="4496" cy="273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ṥḷíďe">
                <a:extLst>
                  <a:ext uri="{FF2B5EF4-FFF2-40B4-BE49-F238E27FC236}">
                    <a16:creationId xmlns:a16="http://schemas.microsoft.com/office/drawing/2014/main" id="{C00DD425-EE77-4F6A-A1BB-CCB2824E8FFF}"/>
                  </a:ext>
                </a:extLst>
              </p:cNvPr>
              <p:cNvSpPr/>
              <p:nvPr/>
            </p:nvSpPr>
            <p:spPr bwMode="auto">
              <a:xfrm>
                <a:off x="3789" y="1605"/>
                <a:ext cx="100" cy="10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śḷídé">
                <a:extLst>
                  <a:ext uri="{FF2B5EF4-FFF2-40B4-BE49-F238E27FC236}">
                    <a16:creationId xmlns:a16="http://schemas.microsoft.com/office/drawing/2014/main" id="{AC26A48F-F657-46F4-9F0A-7632F9780AB3}"/>
                  </a:ext>
                </a:extLst>
              </p:cNvPr>
              <p:cNvSpPr/>
              <p:nvPr/>
            </p:nvSpPr>
            <p:spPr bwMode="auto">
              <a:xfrm>
                <a:off x="3775" y="1591"/>
                <a:ext cx="128" cy="128"/>
              </a:xfrm>
              <a:custGeom>
                <a:avLst/>
                <a:gdLst>
                  <a:gd name="T0" fmla="*/ 48 w 54"/>
                  <a:gd name="T1" fmla="*/ 27 h 54"/>
                  <a:gd name="T2" fmla="*/ 43 w 54"/>
                  <a:gd name="T3" fmla="*/ 27 h 54"/>
                  <a:gd name="T4" fmla="*/ 39 w 54"/>
                  <a:gd name="T5" fmla="*/ 39 h 54"/>
                  <a:gd name="T6" fmla="*/ 27 w 54"/>
                  <a:gd name="T7" fmla="*/ 43 h 54"/>
                  <a:gd name="T8" fmla="*/ 15 w 54"/>
                  <a:gd name="T9" fmla="*/ 39 h 54"/>
                  <a:gd name="T10" fmla="*/ 11 w 54"/>
                  <a:gd name="T11" fmla="*/ 27 h 54"/>
                  <a:gd name="T12" fmla="*/ 15 w 54"/>
                  <a:gd name="T13" fmla="*/ 16 h 54"/>
                  <a:gd name="T14" fmla="*/ 27 w 54"/>
                  <a:gd name="T15" fmla="*/ 11 h 54"/>
                  <a:gd name="T16" fmla="*/ 39 w 54"/>
                  <a:gd name="T17" fmla="*/ 16 h 54"/>
                  <a:gd name="T18" fmla="*/ 43 w 54"/>
                  <a:gd name="T19" fmla="*/ 27 h 54"/>
                  <a:gd name="T20" fmla="*/ 48 w 54"/>
                  <a:gd name="T21" fmla="*/ 27 h 54"/>
                  <a:gd name="T22" fmla="*/ 54 w 54"/>
                  <a:gd name="T23" fmla="*/ 27 h 54"/>
                  <a:gd name="T24" fmla="*/ 27 w 54"/>
                  <a:gd name="T25" fmla="*/ 0 h 54"/>
                  <a:gd name="T26" fmla="*/ 0 w 54"/>
                  <a:gd name="T27" fmla="*/ 27 h 54"/>
                  <a:gd name="T28" fmla="*/ 27 w 54"/>
                  <a:gd name="T29" fmla="*/ 54 h 54"/>
                  <a:gd name="T30" fmla="*/ 54 w 54"/>
                  <a:gd name="T31" fmla="*/ 27 h 54"/>
                  <a:gd name="T32" fmla="*/ 48 w 54"/>
                  <a:gd name="T33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54">
                    <a:moveTo>
                      <a:pt x="48" y="27"/>
                    </a:move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32"/>
                      <a:pt x="41" y="36"/>
                      <a:pt x="39" y="39"/>
                    </a:cubicBezTo>
                    <a:cubicBezTo>
                      <a:pt x="36" y="42"/>
                      <a:pt x="32" y="43"/>
                      <a:pt x="27" y="43"/>
                    </a:cubicBezTo>
                    <a:cubicBezTo>
                      <a:pt x="22" y="43"/>
                      <a:pt x="18" y="42"/>
                      <a:pt x="15" y="39"/>
                    </a:cubicBezTo>
                    <a:cubicBezTo>
                      <a:pt x="13" y="36"/>
                      <a:pt x="11" y="32"/>
                      <a:pt x="11" y="27"/>
                    </a:cubicBezTo>
                    <a:cubicBezTo>
                      <a:pt x="11" y="23"/>
                      <a:pt x="13" y="19"/>
                      <a:pt x="15" y="16"/>
                    </a:cubicBezTo>
                    <a:cubicBezTo>
                      <a:pt x="18" y="13"/>
                      <a:pt x="22" y="11"/>
                      <a:pt x="27" y="11"/>
                    </a:cubicBezTo>
                    <a:cubicBezTo>
                      <a:pt x="32" y="11"/>
                      <a:pt x="36" y="13"/>
                      <a:pt x="39" y="16"/>
                    </a:cubicBezTo>
                    <a:cubicBezTo>
                      <a:pt x="41" y="19"/>
                      <a:pt x="43" y="23"/>
                      <a:pt x="43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42"/>
                      <a:pt x="12" y="54"/>
                      <a:pt x="27" y="54"/>
                    </a:cubicBezTo>
                    <a:cubicBezTo>
                      <a:pt x="42" y="54"/>
                      <a:pt x="54" y="42"/>
                      <a:pt x="54" y="27"/>
                    </a:cubicBezTo>
                    <a:lnTo>
                      <a:pt x="48" y="27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šľiḋê">
                <a:extLst>
                  <a:ext uri="{FF2B5EF4-FFF2-40B4-BE49-F238E27FC236}">
                    <a16:creationId xmlns:a16="http://schemas.microsoft.com/office/drawing/2014/main" id="{C2EFD197-EDA5-4ACA-9761-E13D81DE4321}"/>
                  </a:ext>
                </a:extLst>
              </p:cNvPr>
              <p:cNvSpPr/>
              <p:nvPr/>
            </p:nvSpPr>
            <p:spPr bwMode="auto">
              <a:xfrm>
                <a:off x="1591" y="1017"/>
                <a:ext cx="4396" cy="3459"/>
              </a:xfrm>
              <a:custGeom>
                <a:avLst/>
                <a:gdLst>
                  <a:gd name="T0" fmla="*/ 1775 w 1858"/>
                  <a:gd name="T1" fmla="*/ 431 h 1463"/>
                  <a:gd name="T2" fmla="*/ 1462 w 1858"/>
                  <a:gd name="T3" fmla="*/ 0 h 1463"/>
                  <a:gd name="T4" fmla="*/ 1383 w 1858"/>
                  <a:gd name="T5" fmla="*/ 79 h 1463"/>
                  <a:gd name="T6" fmla="*/ 1673 w 1858"/>
                  <a:gd name="T7" fmla="*/ 476 h 1463"/>
                  <a:gd name="T8" fmla="*/ 1702 w 1858"/>
                  <a:gd name="T9" fmla="*/ 823 h 1463"/>
                  <a:gd name="T10" fmla="*/ 1393 w 1858"/>
                  <a:gd name="T11" fmla="*/ 1072 h 1463"/>
                  <a:gd name="T12" fmla="*/ 1108 w 1858"/>
                  <a:gd name="T13" fmla="*/ 1143 h 1463"/>
                  <a:gd name="T14" fmla="*/ 1050 w 1858"/>
                  <a:gd name="T15" fmla="*/ 1095 h 1463"/>
                  <a:gd name="T16" fmla="*/ 1064 w 1858"/>
                  <a:gd name="T17" fmla="*/ 1052 h 1463"/>
                  <a:gd name="T18" fmla="*/ 1001 w 1858"/>
                  <a:gd name="T19" fmla="*/ 976 h 1463"/>
                  <a:gd name="T20" fmla="*/ 1005 w 1858"/>
                  <a:gd name="T21" fmla="*/ 943 h 1463"/>
                  <a:gd name="T22" fmla="*/ 870 w 1858"/>
                  <a:gd name="T23" fmla="*/ 809 h 1463"/>
                  <a:gd name="T24" fmla="*/ 809 w 1858"/>
                  <a:gd name="T25" fmla="*/ 824 h 1463"/>
                  <a:gd name="T26" fmla="*/ 819 w 1858"/>
                  <a:gd name="T27" fmla="*/ 777 h 1463"/>
                  <a:gd name="T28" fmla="*/ 698 w 1858"/>
                  <a:gd name="T29" fmla="*/ 656 h 1463"/>
                  <a:gd name="T30" fmla="*/ 671 w 1858"/>
                  <a:gd name="T31" fmla="*/ 659 h 1463"/>
                  <a:gd name="T32" fmla="*/ 671 w 1858"/>
                  <a:gd name="T33" fmla="*/ 656 h 1463"/>
                  <a:gd name="T34" fmla="*/ 591 w 1858"/>
                  <a:gd name="T35" fmla="*/ 547 h 1463"/>
                  <a:gd name="T36" fmla="*/ 599 w 1858"/>
                  <a:gd name="T37" fmla="*/ 503 h 1463"/>
                  <a:gd name="T38" fmla="*/ 474 w 1858"/>
                  <a:gd name="T39" fmla="*/ 378 h 1463"/>
                  <a:gd name="T40" fmla="*/ 408 w 1858"/>
                  <a:gd name="T41" fmla="*/ 397 h 1463"/>
                  <a:gd name="T42" fmla="*/ 410 w 1858"/>
                  <a:gd name="T43" fmla="*/ 378 h 1463"/>
                  <a:gd name="T44" fmla="*/ 386 w 1858"/>
                  <a:gd name="T45" fmla="*/ 306 h 1463"/>
                  <a:gd name="T46" fmla="*/ 193 w 1858"/>
                  <a:gd name="T47" fmla="*/ 306 h 1463"/>
                  <a:gd name="T48" fmla="*/ 193 w 1858"/>
                  <a:gd name="T49" fmla="*/ 306 h 1463"/>
                  <a:gd name="T50" fmla="*/ 0 w 1858"/>
                  <a:gd name="T51" fmla="*/ 306 h 1463"/>
                  <a:gd name="T52" fmla="*/ 0 w 1858"/>
                  <a:gd name="T53" fmla="*/ 1462 h 1463"/>
                  <a:gd name="T54" fmla="*/ 991 w 1858"/>
                  <a:gd name="T55" fmla="*/ 1463 h 1463"/>
                  <a:gd name="T56" fmla="*/ 991 w 1858"/>
                  <a:gd name="T57" fmla="*/ 1462 h 1463"/>
                  <a:gd name="T58" fmla="*/ 1269 w 1858"/>
                  <a:gd name="T59" fmla="*/ 1462 h 1463"/>
                  <a:gd name="T60" fmla="*/ 1270 w 1858"/>
                  <a:gd name="T61" fmla="*/ 1450 h 1463"/>
                  <a:gd name="T62" fmla="*/ 1248 w 1858"/>
                  <a:gd name="T63" fmla="*/ 1383 h 1463"/>
                  <a:gd name="T64" fmla="*/ 1270 w 1858"/>
                  <a:gd name="T65" fmla="*/ 1316 h 1463"/>
                  <a:gd name="T66" fmla="*/ 1234 w 1858"/>
                  <a:gd name="T67" fmla="*/ 1233 h 1463"/>
                  <a:gd name="T68" fmla="*/ 1432 w 1858"/>
                  <a:gd name="T69" fmla="*/ 1177 h 1463"/>
                  <a:gd name="T70" fmla="*/ 1805 w 1858"/>
                  <a:gd name="T71" fmla="*/ 866 h 1463"/>
                  <a:gd name="T72" fmla="*/ 1775 w 1858"/>
                  <a:gd name="T73" fmla="*/ 431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58" h="1463">
                    <a:moveTo>
                      <a:pt x="1775" y="431"/>
                    </a:moveTo>
                    <a:cubicBezTo>
                      <a:pt x="1714" y="292"/>
                      <a:pt x="1605" y="143"/>
                      <a:pt x="1462" y="0"/>
                    </a:cubicBezTo>
                    <a:cubicBezTo>
                      <a:pt x="1383" y="79"/>
                      <a:pt x="1383" y="79"/>
                      <a:pt x="1383" y="79"/>
                    </a:cubicBezTo>
                    <a:cubicBezTo>
                      <a:pt x="1517" y="212"/>
                      <a:pt x="1617" y="350"/>
                      <a:pt x="1673" y="476"/>
                    </a:cubicBezTo>
                    <a:cubicBezTo>
                      <a:pt x="1733" y="609"/>
                      <a:pt x="1742" y="726"/>
                      <a:pt x="1702" y="823"/>
                    </a:cubicBezTo>
                    <a:cubicBezTo>
                      <a:pt x="1658" y="928"/>
                      <a:pt x="1554" y="1012"/>
                      <a:pt x="1393" y="1072"/>
                    </a:cubicBezTo>
                    <a:cubicBezTo>
                      <a:pt x="1311" y="1102"/>
                      <a:pt x="1216" y="1126"/>
                      <a:pt x="1108" y="1143"/>
                    </a:cubicBezTo>
                    <a:cubicBezTo>
                      <a:pt x="1095" y="1121"/>
                      <a:pt x="1075" y="1103"/>
                      <a:pt x="1050" y="1095"/>
                    </a:cubicBezTo>
                    <a:cubicBezTo>
                      <a:pt x="1059" y="1083"/>
                      <a:pt x="1064" y="1068"/>
                      <a:pt x="1064" y="1052"/>
                    </a:cubicBezTo>
                    <a:cubicBezTo>
                      <a:pt x="1064" y="1014"/>
                      <a:pt x="1037" y="983"/>
                      <a:pt x="1001" y="976"/>
                    </a:cubicBezTo>
                    <a:cubicBezTo>
                      <a:pt x="1003" y="966"/>
                      <a:pt x="1005" y="955"/>
                      <a:pt x="1005" y="943"/>
                    </a:cubicBezTo>
                    <a:cubicBezTo>
                      <a:pt x="1005" y="869"/>
                      <a:pt x="945" y="809"/>
                      <a:pt x="870" y="809"/>
                    </a:cubicBezTo>
                    <a:cubicBezTo>
                      <a:pt x="849" y="809"/>
                      <a:pt x="828" y="814"/>
                      <a:pt x="809" y="824"/>
                    </a:cubicBezTo>
                    <a:cubicBezTo>
                      <a:pt x="816" y="809"/>
                      <a:pt x="819" y="793"/>
                      <a:pt x="819" y="777"/>
                    </a:cubicBezTo>
                    <a:cubicBezTo>
                      <a:pt x="819" y="710"/>
                      <a:pt x="765" y="656"/>
                      <a:pt x="698" y="656"/>
                    </a:cubicBezTo>
                    <a:cubicBezTo>
                      <a:pt x="689" y="656"/>
                      <a:pt x="679" y="657"/>
                      <a:pt x="671" y="659"/>
                    </a:cubicBezTo>
                    <a:cubicBezTo>
                      <a:pt x="671" y="658"/>
                      <a:pt x="671" y="657"/>
                      <a:pt x="671" y="656"/>
                    </a:cubicBezTo>
                    <a:cubicBezTo>
                      <a:pt x="671" y="605"/>
                      <a:pt x="637" y="561"/>
                      <a:pt x="591" y="547"/>
                    </a:cubicBezTo>
                    <a:cubicBezTo>
                      <a:pt x="596" y="533"/>
                      <a:pt x="599" y="518"/>
                      <a:pt x="599" y="503"/>
                    </a:cubicBezTo>
                    <a:cubicBezTo>
                      <a:pt x="599" y="434"/>
                      <a:pt x="543" y="378"/>
                      <a:pt x="474" y="378"/>
                    </a:cubicBezTo>
                    <a:cubicBezTo>
                      <a:pt x="450" y="378"/>
                      <a:pt x="427" y="385"/>
                      <a:pt x="408" y="397"/>
                    </a:cubicBezTo>
                    <a:cubicBezTo>
                      <a:pt x="409" y="390"/>
                      <a:pt x="410" y="384"/>
                      <a:pt x="410" y="378"/>
                    </a:cubicBezTo>
                    <a:cubicBezTo>
                      <a:pt x="410" y="351"/>
                      <a:pt x="401" y="326"/>
                      <a:pt x="386" y="306"/>
                    </a:cubicBezTo>
                    <a:cubicBezTo>
                      <a:pt x="193" y="306"/>
                      <a:pt x="193" y="306"/>
                      <a:pt x="193" y="306"/>
                    </a:cubicBezTo>
                    <a:cubicBezTo>
                      <a:pt x="193" y="306"/>
                      <a:pt x="193" y="306"/>
                      <a:pt x="193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1462"/>
                      <a:pt x="0" y="1462"/>
                      <a:pt x="0" y="1462"/>
                    </a:cubicBezTo>
                    <a:cubicBezTo>
                      <a:pt x="991" y="1463"/>
                      <a:pt x="991" y="1463"/>
                      <a:pt x="991" y="1463"/>
                    </a:cubicBezTo>
                    <a:cubicBezTo>
                      <a:pt x="991" y="1462"/>
                      <a:pt x="991" y="1462"/>
                      <a:pt x="991" y="1462"/>
                    </a:cubicBezTo>
                    <a:cubicBezTo>
                      <a:pt x="1269" y="1462"/>
                      <a:pt x="1269" y="1462"/>
                      <a:pt x="1269" y="1462"/>
                    </a:cubicBezTo>
                    <a:cubicBezTo>
                      <a:pt x="1270" y="1458"/>
                      <a:pt x="1270" y="1454"/>
                      <a:pt x="1270" y="1450"/>
                    </a:cubicBezTo>
                    <a:cubicBezTo>
                      <a:pt x="1270" y="1425"/>
                      <a:pt x="1262" y="1402"/>
                      <a:pt x="1248" y="1383"/>
                    </a:cubicBezTo>
                    <a:cubicBezTo>
                      <a:pt x="1262" y="1365"/>
                      <a:pt x="1270" y="1341"/>
                      <a:pt x="1270" y="1316"/>
                    </a:cubicBezTo>
                    <a:cubicBezTo>
                      <a:pt x="1270" y="1283"/>
                      <a:pt x="1256" y="1254"/>
                      <a:pt x="1234" y="1233"/>
                    </a:cubicBezTo>
                    <a:cubicBezTo>
                      <a:pt x="1306" y="1218"/>
                      <a:pt x="1372" y="1199"/>
                      <a:pt x="1432" y="1177"/>
                    </a:cubicBezTo>
                    <a:cubicBezTo>
                      <a:pt x="1623" y="1106"/>
                      <a:pt x="1749" y="1001"/>
                      <a:pt x="1805" y="866"/>
                    </a:cubicBezTo>
                    <a:cubicBezTo>
                      <a:pt x="1858" y="739"/>
                      <a:pt x="1848" y="593"/>
                      <a:pt x="1775" y="431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ṧļiḓé">
                <a:extLst>
                  <a:ext uri="{FF2B5EF4-FFF2-40B4-BE49-F238E27FC236}">
                    <a16:creationId xmlns:a16="http://schemas.microsoft.com/office/drawing/2014/main" id="{3AD3A1FA-1C0D-4FF8-8046-298069B33890}"/>
                  </a:ext>
                </a:extLst>
              </p:cNvPr>
              <p:cNvSpPr/>
              <p:nvPr/>
            </p:nvSpPr>
            <p:spPr bwMode="auto">
              <a:xfrm>
                <a:off x="1591" y="1052"/>
                <a:ext cx="4344" cy="3424"/>
              </a:xfrm>
              <a:custGeom>
                <a:avLst/>
                <a:gdLst>
                  <a:gd name="T0" fmla="*/ 1756 w 1836"/>
                  <a:gd name="T1" fmla="*/ 424 h 1448"/>
                  <a:gd name="T2" fmla="*/ 1447 w 1836"/>
                  <a:gd name="T3" fmla="*/ 0 h 1448"/>
                  <a:gd name="T4" fmla="*/ 1398 w 1836"/>
                  <a:gd name="T5" fmla="*/ 49 h 1448"/>
                  <a:gd name="T6" fmla="*/ 1693 w 1836"/>
                  <a:gd name="T7" fmla="*/ 452 h 1448"/>
                  <a:gd name="T8" fmla="*/ 1722 w 1836"/>
                  <a:gd name="T9" fmla="*/ 816 h 1448"/>
                  <a:gd name="T10" fmla="*/ 981 w 1836"/>
                  <a:gd name="T11" fmla="*/ 1166 h 1448"/>
                  <a:gd name="T12" fmla="*/ 836 w 1836"/>
                  <a:gd name="T13" fmla="*/ 1023 h 1448"/>
                  <a:gd name="T14" fmla="*/ 755 w 1836"/>
                  <a:gd name="T15" fmla="*/ 1048 h 1448"/>
                  <a:gd name="T16" fmla="*/ 706 w 1836"/>
                  <a:gd name="T17" fmla="*/ 1026 h 1448"/>
                  <a:gd name="T18" fmla="*/ 711 w 1836"/>
                  <a:gd name="T19" fmla="*/ 978 h 1448"/>
                  <a:gd name="T20" fmla="*/ 505 w 1836"/>
                  <a:gd name="T21" fmla="*/ 772 h 1448"/>
                  <a:gd name="T22" fmla="*/ 446 w 1836"/>
                  <a:gd name="T23" fmla="*/ 780 h 1448"/>
                  <a:gd name="T24" fmla="*/ 318 w 1836"/>
                  <a:gd name="T25" fmla="*/ 669 h 1448"/>
                  <a:gd name="T26" fmla="*/ 135 w 1836"/>
                  <a:gd name="T27" fmla="*/ 497 h 1448"/>
                  <a:gd name="T28" fmla="*/ 0 w 1836"/>
                  <a:gd name="T29" fmla="*/ 557 h 1448"/>
                  <a:gd name="T30" fmla="*/ 0 w 1836"/>
                  <a:gd name="T31" fmla="*/ 1026 h 1448"/>
                  <a:gd name="T32" fmla="*/ 0 w 1836"/>
                  <a:gd name="T33" fmla="*/ 1026 h 1448"/>
                  <a:gd name="T34" fmla="*/ 0 w 1836"/>
                  <a:gd name="T35" fmla="*/ 1448 h 1448"/>
                  <a:gd name="T36" fmla="*/ 1113 w 1836"/>
                  <a:gd name="T37" fmla="*/ 1448 h 1448"/>
                  <a:gd name="T38" fmla="*/ 1126 w 1836"/>
                  <a:gd name="T39" fmla="*/ 1378 h 1448"/>
                  <a:gd name="T40" fmla="*/ 1054 w 1836"/>
                  <a:gd name="T41" fmla="*/ 1227 h 1448"/>
                  <a:gd name="T42" fmla="*/ 1424 w 1836"/>
                  <a:gd name="T43" fmla="*/ 1142 h 1448"/>
                  <a:gd name="T44" fmla="*/ 1786 w 1836"/>
                  <a:gd name="T45" fmla="*/ 843 h 1448"/>
                  <a:gd name="T46" fmla="*/ 1756 w 1836"/>
                  <a:gd name="T47" fmla="*/ 424 h 1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6" h="1448">
                    <a:moveTo>
                      <a:pt x="1756" y="424"/>
                    </a:moveTo>
                    <a:cubicBezTo>
                      <a:pt x="1695" y="288"/>
                      <a:pt x="1589" y="141"/>
                      <a:pt x="1447" y="0"/>
                    </a:cubicBezTo>
                    <a:cubicBezTo>
                      <a:pt x="1398" y="49"/>
                      <a:pt x="1398" y="49"/>
                      <a:pt x="1398" y="49"/>
                    </a:cubicBezTo>
                    <a:cubicBezTo>
                      <a:pt x="1534" y="184"/>
                      <a:pt x="1635" y="324"/>
                      <a:pt x="1693" y="452"/>
                    </a:cubicBezTo>
                    <a:cubicBezTo>
                      <a:pt x="1754" y="591"/>
                      <a:pt x="1764" y="713"/>
                      <a:pt x="1722" y="816"/>
                    </a:cubicBezTo>
                    <a:cubicBezTo>
                      <a:pt x="1644" y="1004"/>
                      <a:pt x="1390" y="1123"/>
                      <a:pt x="981" y="1166"/>
                    </a:cubicBezTo>
                    <a:cubicBezTo>
                      <a:pt x="980" y="1087"/>
                      <a:pt x="916" y="1023"/>
                      <a:pt x="836" y="1023"/>
                    </a:cubicBezTo>
                    <a:cubicBezTo>
                      <a:pt x="806" y="1023"/>
                      <a:pt x="778" y="1032"/>
                      <a:pt x="755" y="1048"/>
                    </a:cubicBezTo>
                    <a:cubicBezTo>
                      <a:pt x="741" y="1038"/>
                      <a:pt x="724" y="1030"/>
                      <a:pt x="706" y="1026"/>
                    </a:cubicBezTo>
                    <a:cubicBezTo>
                      <a:pt x="709" y="1011"/>
                      <a:pt x="711" y="995"/>
                      <a:pt x="711" y="978"/>
                    </a:cubicBezTo>
                    <a:cubicBezTo>
                      <a:pt x="711" y="864"/>
                      <a:pt x="619" y="772"/>
                      <a:pt x="505" y="772"/>
                    </a:cubicBezTo>
                    <a:cubicBezTo>
                      <a:pt x="485" y="772"/>
                      <a:pt x="465" y="775"/>
                      <a:pt x="446" y="780"/>
                    </a:cubicBezTo>
                    <a:cubicBezTo>
                      <a:pt x="423" y="725"/>
                      <a:pt x="376" y="684"/>
                      <a:pt x="318" y="669"/>
                    </a:cubicBezTo>
                    <a:cubicBezTo>
                      <a:pt x="311" y="573"/>
                      <a:pt x="232" y="497"/>
                      <a:pt x="135" y="497"/>
                    </a:cubicBezTo>
                    <a:cubicBezTo>
                      <a:pt x="81" y="497"/>
                      <a:pt x="33" y="520"/>
                      <a:pt x="0" y="557"/>
                    </a:cubicBezTo>
                    <a:cubicBezTo>
                      <a:pt x="0" y="1026"/>
                      <a:pt x="0" y="1026"/>
                      <a:pt x="0" y="1026"/>
                    </a:cubicBezTo>
                    <a:cubicBezTo>
                      <a:pt x="0" y="1026"/>
                      <a:pt x="0" y="1026"/>
                      <a:pt x="0" y="1026"/>
                    </a:cubicBezTo>
                    <a:cubicBezTo>
                      <a:pt x="0" y="1448"/>
                      <a:pt x="0" y="1448"/>
                      <a:pt x="0" y="1448"/>
                    </a:cubicBezTo>
                    <a:cubicBezTo>
                      <a:pt x="1113" y="1448"/>
                      <a:pt x="1113" y="1448"/>
                      <a:pt x="1113" y="1448"/>
                    </a:cubicBezTo>
                    <a:cubicBezTo>
                      <a:pt x="1121" y="1426"/>
                      <a:pt x="1126" y="1403"/>
                      <a:pt x="1126" y="1378"/>
                    </a:cubicBezTo>
                    <a:cubicBezTo>
                      <a:pt x="1126" y="1317"/>
                      <a:pt x="1098" y="1263"/>
                      <a:pt x="1054" y="1227"/>
                    </a:cubicBezTo>
                    <a:cubicBezTo>
                      <a:pt x="1197" y="1209"/>
                      <a:pt x="1321" y="1180"/>
                      <a:pt x="1424" y="1142"/>
                    </a:cubicBezTo>
                    <a:cubicBezTo>
                      <a:pt x="1610" y="1073"/>
                      <a:pt x="1732" y="972"/>
                      <a:pt x="1786" y="843"/>
                    </a:cubicBezTo>
                    <a:cubicBezTo>
                      <a:pt x="1836" y="722"/>
                      <a:pt x="1826" y="581"/>
                      <a:pt x="1756" y="424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liďê">
                <a:extLst>
                  <a:ext uri="{FF2B5EF4-FFF2-40B4-BE49-F238E27FC236}">
                    <a16:creationId xmlns:a16="http://schemas.microsoft.com/office/drawing/2014/main" id="{72DCFBA2-0307-46E8-81EF-895A53FF7E9B}"/>
                  </a:ext>
                </a:extLst>
              </p:cNvPr>
              <p:cNvSpPr/>
              <p:nvPr/>
            </p:nvSpPr>
            <p:spPr bwMode="auto">
              <a:xfrm>
                <a:off x="1605" y="1064"/>
                <a:ext cx="4406" cy="3426"/>
              </a:xfrm>
              <a:custGeom>
                <a:avLst/>
                <a:gdLst>
                  <a:gd name="T0" fmla="*/ 1429 w 1862"/>
                  <a:gd name="T1" fmla="*/ 0 h 1449"/>
                  <a:gd name="T2" fmla="*/ 1400 w 1862"/>
                  <a:gd name="T3" fmla="*/ 30 h 1449"/>
                  <a:gd name="T4" fmla="*/ 1733 w 1862"/>
                  <a:gd name="T5" fmla="*/ 809 h 1449"/>
                  <a:gd name="T6" fmla="*/ 653 w 1862"/>
                  <a:gd name="T7" fmla="*/ 1195 h 1449"/>
                  <a:gd name="T8" fmla="*/ 653 w 1862"/>
                  <a:gd name="T9" fmla="*/ 1187 h 1449"/>
                  <a:gd name="T10" fmla="*/ 526 w 1862"/>
                  <a:gd name="T11" fmla="*/ 1062 h 1449"/>
                  <a:gd name="T12" fmla="*/ 465 w 1862"/>
                  <a:gd name="T13" fmla="*/ 1078 h 1449"/>
                  <a:gd name="T14" fmla="*/ 361 w 1862"/>
                  <a:gd name="T15" fmla="*/ 1018 h 1449"/>
                  <a:gd name="T16" fmla="*/ 361 w 1862"/>
                  <a:gd name="T17" fmla="*/ 1017 h 1449"/>
                  <a:gd name="T18" fmla="*/ 232 w 1862"/>
                  <a:gd name="T19" fmla="*/ 891 h 1449"/>
                  <a:gd name="T20" fmla="*/ 116 w 1862"/>
                  <a:gd name="T21" fmla="*/ 968 h 1449"/>
                  <a:gd name="T22" fmla="*/ 79 w 1862"/>
                  <a:gd name="T23" fmla="*/ 962 h 1449"/>
                  <a:gd name="T24" fmla="*/ 0 w 1862"/>
                  <a:gd name="T25" fmla="*/ 998 h 1449"/>
                  <a:gd name="T26" fmla="*/ 4 w 1862"/>
                  <a:gd name="T27" fmla="*/ 1449 h 1449"/>
                  <a:gd name="T28" fmla="*/ 773 w 1862"/>
                  <a:gd name="T29" fmla="*/ 1443 h 1449"/>
                  <a:gd name="T30" fmla="*/ 822 w 1862"/>
                  <a:gd name="T31" fmla="*/ 1339 h 1449"/>
                  <a:gd name="T32" fmla="*/ 768 w 1862"/>
                  <a:gd name="T33" fmla="*/ 1233 h 1449"/>
                  <a:gd name="T34" fmla="*/ 1421 w 1862"/>
                  <a:gd name="T35" fmla="*/ 1120 h 1449"/>
                  <a:gd name="T36" fmla="*/ 1772 w 1862"/>
                  <a:gd name="T37" fmla="*/ 825 h 1449"/>
                  <a:gd name="T38" fmla="*/ 1429 w 1862"/>
                  <a:gd name="T39" fmla="*/ 0 h 1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62" h="1449">
                    <a:moveTo>
                      <a:pt x="1429" y="0"/>
                    </a:moveTo>
                    <a:cubicBezTo>
                      <a:pt x="1400" y="30"/>
                      <a:pt x="1400" y="30"/>
                      <a:pt x="1400" y="30"/>
                    </a:cubicBezTo>
                    <a:cubicBezTo>
                      <a:pt x="1694" y="320"/>
                      <a:pt x="1816" y="604"/>
                      <a:pt x="1733" y="809"/>
                    </a:cubicBezTo>
                    <a:cubicBezTo>
                      <a:pt x="1636" y="1050"/>
                      <a:pt x="1263" y="1183"/>
                      <a:pt x="653" y="1195"/>
                    </a:cubicBezTo>
                    <a:cubicBezTo>
                      <a:pt x="653" y="1192"/>
                      <a:pt x="653" y="1190"/>
                      <a:pt x="653" y="1187"/>
                    </a:cubicBezTo>
                    <a:cubicBezTo>
                      <a:pt x="653" y="1117"/>
                      <a:pt x="596" y="1061"/>
                      <a:pt x="526" y="1062"/>
                    </a:cubicBezTo>
                    <a:cubicBezTo>
                      <a:pt x="504" y="1062"/>
                      <a:pt x="483" y="1068"/>
                      <a:pt x="465" y="1078"/>
                    </a:cubicBezTo>
                    <a:cubicBezTo>
                      <a:pt x="442" y="1044"/>
                      <a:pt x="404" y="1021"/>
                      <a:pt x="361" y="1018"/>
                    </a:cubicBezTo>
                    <a:cubicBezTo>
                      <a:pt x="361" y="1017"/>
                      <a:pt x="361" y="1017"/>
                      <a:pt x="361" y="1017"/>
                    </a:cubicBezTo>
                    <a:cubicBezTo>
                      <a:pt x="360" y="947"/>
                      <a:pt x="303" y="890"/>
                      <a:pt x="232" y="891"/>
                    </a:cubicBezTo>
                    <a:cubicBezTo>
                      <a:pt x="180" y="891"/>
                      <a:pt x="136" y="923"/>
                      <a:pt x="116" y="968"/>
                    </a:cubicBezTo>
                    <a:cubicBezTo>
                      <a:pt x="105" y="964"/>
                      <a:pt x="92" y="961"/>
                      <a:pt x="79" y="962"/>
                    </a:cubicBezTo>
                    <a:cubicBezTo>
                      <a:pt x="47" y="962"/>
                      <a:pt x="19" y="976"/>
                      <a:pt x="0" y="998"/>
                    </a:cubicBezTo>
                    <a:cubicBezTo>
                      <a:pt x="4" y="1449"/>
                      <a:pt x="4" y="1449"/>
                      <a:pt x="4" y="1449"/>
                    </a:cubicBezTo>
                    <a:cubicBezTo>
                      <a:pt x="773" y="1443"/>
                      <a:pt x="773" y="1443"/>
                      <a:pt x="773" y="1443"/>
                    </a:cubicBezTo>
                    <a:cubicBezTo>
                      <a:pt x="803" y="1418"/>
                      <a:pt x="822" y="1381"/>
                      <a:pt x="822" y="1339"/>
                    </a:cubicBezTo>
                    <a:cubicBezTo>
                      <a:pt x="822" y="1296"/>
                      <a:pt x="801" y="1257"/>
                      <a:pt x="768" y="1233"/>
                    </a:cubicBezTo>
                    <a:cubicBezTo>
                      <a:pt x="1037" y="1221"/>
                      <a:pt x="1255" y="1183"/>
                      <a:pt x="1421" y="1120"/>
                    </a:cubicBezTo>
                    <a:cubicBezTo>
                      <a:pt x="1603" y="1051"/>
                      <a:pt x="1721" y="952"/>
                      <a:pt x="1772" y="825"/>
                    </a:cubicBezTo>
                    <a:cubicBezTo>
                      <a:pt x="1862" y="603"/>
                      <a:pt x="1737" y="302"/>
                      <a:pt x="1429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ṧḷïḋê">
                <a:extLst>
                  <a:ext uri="{FF2B5EF4-FFF2-40B4-BE49-F238E27FC236}">
                    <a16:creationId xmlns:a16="http://schemas.microsoft.com/office/drawing/2014/main" id="{10B3EFD7-5409-4F83-866B-03F960A73EF3}"/>
                  </a:ext>
                </a:extLst>
              </p:cNvPr>
              <p:cNvSpPr/>
              <p:nvPr/>
            </p:nvSpPr>
            <p:spPr bwMode="auto">
              <a:xfrm>
                <a:off x="4650" y="882"/>
                <a:ext cx="533" cy="449"/>
              </a:xfrm>
              <a:custGeom>
                <a:avLst/>
                <a:gdLst>
                  <a:gd name="T0" fmla="*/ 0 w 225"/>
                  <a:gd name="T1" fmla="*/ 34 h 190"/>
                  <a:gd name="T2" fmla="*/ 65 w 225"/>
                  <a:gd name="T3" fmla="*/ 153 h 190"/>
                  <a:gd name="T4" fmla="*/ 225 w 225"/>
                  <a:gd name="T5" fmla="*/ 190 h 190"/>
                  <a:gd name="T6" fmla="*/ 34 w 225"/>
                  <a:gd name="T7" fmla="*/ 0 h 190"/>
                  <a:gd name="T8" fmla="*/ 0 w 225"/>
                  <a:gd name="T9" fmla="*/ 3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90">
                    <a:moveTo>
                      <a:pt x="0" y="34"/>
                    </a:moveTo>
                    <a:cubicBezTo>
                      <a:pt x="0" y="34"/>
                      <a:pt x="4" y="124"/>
                      <a:pt x="65" y="153"/>
                    </a:cubicBezTo>
                    <a:cubicBezTo>
                      <a:pt x="127" y="183"/>
                      <a:pt x="225" y="190"/>
                      <a:pt x="225" y="19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lîḋe">
                <a:extLst>
                  <a:ext uri="{FF2B5EF4-FFF2-40B4-BE49-F238E27FC236}">
                    <a16:creationId xmlns:a16="http://schemas.microsoft.com/office/drawing/2014/main" id="{6F2AF69A-952B-47AE-964F-90D1A1E8CFD2}"/>
                  </a:ext>
                </a:extLst>
              </p:cNvPr>
              <p:cNvSpPr/>
              <p:nvPr/>
            </p:nvSpPr>
            <p:spPr bwMode="auto">
              <a:xfrm>
                <a:off x="4681" y="882"/>
                <a:ext cx="336" cy="286"/>
              </a:xfrm>
              <a:custGeom>
                <a:avLst/>
                <a:gdLst>
                  <a:gd name="T0" fmla="*/ 0 w 142"/>
                  <a:gd name="T1" fmla="*/ 22 h 121"/>
                  <a:gd name="T2" fmla="*/ 41 w 142"/>
                  <a:gd name="T3" fmla="*/ 98 h 121"/>
                  <a:gd name="T4" fmla="*/ 142 w 142"/>
                  <a:gd name="T5" fmla="*/ 121 h 121"/>
                  <a:gd name="T6" fmla="*/ 21 w 142"/>
                  <a:gd name="T7" fmla="*/ 0 h 121"/>
                  <a:gd name="T8" fmla="*/ 0 w 142"/>
                  <a:gd name="T9" fmla="*/ 2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21">
                    <a:moveTo>
                      <a:pt x="0" y="22"/>
                    </a:moveTo>
                    <a:cubicBezTo>
                      <a:pt x="0" y="22"/>
                      <a:pt x="2" y="79"/>
                      <a:pt x="41" y="98"/>
                    </a:cubicBezTo>
                    <a:cubicBezTo>
                      <a:pt x="80" y="117"/>
                      <a:pt x="142" y="121"/>
                      <a:pt x="142" y="121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ṧliḓé">
                <a:extLst>
                  <a:ext uri="{FF2B5EF4-FFF2-40B4-BE49-F238E27FC236}">
                    <a16:creationId xmlns:a16="http://schemas.microsoft.com/office/drawing/2014/main" id="{8D1A6D07-E209-4AFC-8810-7C182D864BF4}"/>
                  </a:ext>
                </a:extLst>
              </p:cNvPr>
              <p:cNvSpPr/>
              <p:nvPr/>
            </p:nvSpPr>
            <p:spPr bwMode="auto">
              <a:xfrm>
                <a:off x="4731" y="801"/>
                <a:ext cx="452" cy="530"/>
              </a:xfrm>
              <a:custGeom>
                <a:avLst/>
                <a:gdLst>
                  <a:gd name="T0" fmla="*/ 34 w 191"/>
                  <a:gd name="T1" fmla="*/ 0 h 224"/>
                  <a:gd name="T2" fmla="*/ 153 w 191"/>
                  <a:gd name="T3" fmla="*/ 65 h 224"/>
                  <a:gd name="T4" fmla="*/ 191 w 191"/>
                  <a:gd name="T5" fmla="*/ 224 h 224"/>
                  <a:gd name="T6" fmla="*/ 0 w 191"/>
                  <a:gd name="T7" fmla="*/ 34 h 224"/>
                  <a:gd name="T8" fmla="*/ 34 w 191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224">
                    <a:moveTo>
                      <a:pt x="34" y="0"/>
                    </a:moveTo>
                    <a:cubicBezTo>
                      <a:pt x="34" y="0"/>
                      <a:pt x="124" y="3"/>
                      <a:pt x="153" y="65"/>
                    </a:cubicBezTo>
                    <a:cubicBezTo>
                      <a:pt x="183" y="126"/>
                      <a:pt x="191" y="224"/>
                      <a:pt x="191" y="224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1ïdé">
                <a:extLst>
                  <a:ext uri="{FF2B5EF4-FFF2-40B4-BE49-F238E27FC236}">
                    <a16:creationId xmlns:a16="http://schemas.microsoft.com/office/drawing/2014/main" id="{9423CFCC-484E-4E30-B39C-F3D4FF74EB0A}"/>
                  </a:ext>
                </a:extLst>
              </p:cNvPr>
              <p:cNvSpPr/>
              <p:nvPr/>
            </p:nvSpPr>
            <p:spPr bwMode="auto">
              <a:xfrm>
                <a:off x="4731" y="830"/>
                <a:ext cx="286" cy="338"/>
              </a:xfrm>
              <a:custGeom>
                <a:avLst/>
                <a:gdLst>
                  <a:gd name="T0" fmla="*/ 22 w 121"/>
                  <a:gd name="T1" fmla="*/ 0 h 143"/>
                  <a:gd name="T2" fmla="*/ 98 w 121"/>
                  <a:gd name="T3" fmla="*/ 42 h 143"/>
                  <a:gd name="T4" fmla="*/ 121 w 121"/>
                  <a:gd name="T5" fmla="*/ 143 h 143"/>
                  <a:gd name="T6" fmla="*/ 0 w 121"/>
                  <a:gd name="T7" fmla="*/ 22 h 143"/>
                  <a:gd name="T8" fmla="*/ 22 w 121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3">
                    <a:moveTo>
                      <a:pt x="22" y="0"/>
                    </a:moveTo>
                    <a:cubicBezTo>
                      <a:pt x="22" y="0"/>
                      <a:pt x="79" y="3"/>
                      <a:pt x="98" y="42"/>
                    </a:cubicBezTo>
                    <a:cubicBezTo>
                      <a:pt x="117" y="81"/>
                      <a:pt x="121" y="143"/>
                      <a:pt x="121" y="143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śḷíḓè">
                <a:extLst>
                  <a:ext uri="{FF2B5EF4-FFF2-40B4-BE49-F238E27FC236}">
                    <a16:creationId xmlns:a16="http://schemas.microsoft.com/office/drawing/2014/main" id="{E7B16A72-A0DD-4842-9BE2-8A5112298EEC}"/>
                  </a:ext>
                </a:extLst>
              </p:cNvPr>
              <p:cNvSpPr/>
              <p:nvPr/>
            </p:nvSpPr>
            <p:spPr bwMode="auto">
              <a:xfrm>
                <a:off x="2746" y="-1124"/>
                <a:ext cx="1895" cy="1914"/>
              </a:xfrm>
              <a:custGeom>
                <a:avLst/>
                <a:gdLst>
                  <a:gd name="T0" fmla="*/ 789 w 801"/>
                  <a:gd name="T1" fmla="*/ 809 h 809"/>
                  <a:gd name="T2" fmla="*/ 785 w 801"/>
                  <a:gd name="T3" fmla="*/ 808 h 809"/>
                  <a:gd name="T4" fmla="*/ 775 w 801"/>
                  <a:gd name="T5" fmla="*/ 805 h 809"/>
                  <a:gd name="T6" fmla="*/ 739 w 801"/>
                  <a:gd name="T7" fmla="*/ 791 h 809"/>
                  <a:gd name="T8" fmla="*/ 686 w 801"/>
                  <a:gd name="T9" fmla="*/ 766 h 809"/>
                  <a:gd name="T10" fmla="*/ 623 w 801"/>
                  <a:gd name="T11" fmla="*/ 729 h 809"/>
                  <a:gd name="T12" fmla="*/ 588 w 801"/>
                  <a:gd name="T13" fmla="*/ 706 h 809"/>
                  <a:gd name="T14" fmla="*/ 553 w 801"/>
                  <a:gd name="T15" fmla="*/ 679 h 809"/>
                  <a:gd name="T16" fmla="*/ 482 w 801"/>
                  <a:gd name="T17" fmla="*/ 617 h 809"/>
                  <a:gd name="T18" fmla="*/ 450 w 801"/>
                  <a:gd name="T19" fmla="*/ 580 h 809"/>
                  <a:gd name="T20" fmla="*/ 418 w 801"/>
                  <a:gd name="T21" fmla="*/ 539 h 809"/>
                  <a:gd name="T22" fmla="*/ 354 w 801"/>
                  <a:gd name="T23" fmla="*/ 457 h 809"/>
                  <a:gd name="T24" fmla="*/ 287 w 801"/>
                  <a:gd name="T25" fmla="*/ 377 h 809"/>
                  <a:gd name="T26" fmla="*/ 223 w 801"/>
                  <a:gd name="T27" fmla="*/ 299 h 809"/>
                  <a:gd name="T28" fmla="*/ 164 w 801"/>
                  <a:gd name="T29" fmla="*/ 225 h 809"/>
                  <a:gd name="T30" fmla="*/ 137 w 801"/>
                  <a:gd name="T31" fmla="*/ 190 h 809"/>
                  <a:gd name="T32" fmla="*/ 112 w 801"/>
                  <a:gd name="T33" fmla="*/ 158 h 809"/>
                  <a:gd name="T34" fmla="*/ 68 w 801"/>
                  <a:gd name="T35" fmla="*/ 101 h 809"/>
                  <a:gd name="T36" fmla="*/ 50 w 801"/>
                  <a:gd name="T37" fmla="*/ 77 h 809"/>
                  <a:gd name="T38" fmla="*/ 35 w 801"/>
                  <a:gd name="T39" fmla="*/ 57 h 809"/>
                  <a:gd name="T40" fmla="*/ 14 w 801"/>
                  <a:gd name="T41" fmla="*/ 28 h 809"/>
                  <a:gd name="T42" fmla="*/ 6 w 801"/>
                  <a:gd name="T43" fmla="*/ 18 h 809"/>
                  <a:gd name="T44" fmla="*/ 6 w 801"/>
                  <a:gd name="T45" fmla="*/ 5 h 809"/>
                  <a:gd name="T46" fmla="*/ 19 w 801"/>
                  <a:gd name="T47" fmla="*/ 6 h 809"/>
                  <a:gd name="T48" fmla="*/ 29 w 801"/>
                  <a:gd name="T49" fmla="*/ 13 h 809"/>
                  <a:gd name="T50" fmla="*/ 57 w 801"/>
                  <a:gd name="T51" fmla="*/ 35 h 809"/>
                  <a:gd name="T52" fmla="*/ 78 w 801"/>
                  <a:gd name="T53" fmla="*/ 50 h 809"/>
                  <a:gd name="T54" fmla="*/ 101 w 801"/>
                  <a:gd name="T55" fmla="*/ 69 h 809"/>
                  <a:gd name="T56" fmla="*/ 158 w 801"/>
                  <a:gd name="T57" fmla="*/ 113 h 809"/>
                  <a:gd name="T58" fmla="*/ 190 w 801"/>
                  <a:gd name="T59" fmla="*/ 139 h 809"/>
                  <a:gd name="T60" fmla="*/ 224 w 801"/>
                  <a:gd name="T61" fmla="*/ 166 h 809"/>
                  <a:gd name="T62" fmla="*/ 297 w 801"/>
                  <a:gd name="T63" fmla="*/ 226 h 809"/>
                  <a:gd name="T64" fmla="*/ 375 w 801"/>
                  <a:gd name="T65" fmla="*/ 290 h 809"/>
                  <a:gd name="T66" fmla="*/ 454 w 801"/>
                  <a:gd name="T67" fmla="*/ 358 h 809"/>
                  <a:gd name="T68" fmla="*/ 536 w 801"/>
                  <a:gd name="T69" fmla="*/ 423 h 809"/>
                  <a:gd name="T70" fmla="*/ 576 w 801"/>
                  <a:gd name="T71" fmla="*/ 455 h 809"/>
                  <a:gd name="T72" fmla="*/ 613 w 801"/>
                  <a:gd name="T73" fmla="*/ 488 h 809"/>
                  <a:gd name="T74" fmla="*/ 674 w 801"/>
                  <a:gd name="T75" fmla="*/ 559 h 809"/>
                  <a:gd name="T76" fmla="*/ 700 w 801"/>
                  <a:gd name="T77" fmla="*/ 595 h 809"/>
                  <a:gd name="T78" fmla="*/ 723 w 801"/>
                  <a:gd name="T79" fmla="*/ 629 h 809"/>
                  <a:gd name="T80" fmla="*/ 760 w 801"/>
                  <a:gd name="T81" fmla="*/ 693 h 809"/>
                  <a:gd name="T82" fmla="*/ 784 w 801"/>
                  <a:gd name="T83" fmla="*/ 746 h 809"/>
                  <a:gd name="T84" fmla="*/ 797 w 801"/>
                  <a:gd name="T85" fmla="*/ 783 h 809"/>
                  <a:gd name="T86" fmla="*/ 800 w 801"/>
                  <a:gd name="T87" fmla="*/ 793 h 809"/>
                  <a:gd name="T88" fmla="*/ 801 w 801"/>
                  <a:gd name="T89" fmla="*/ 796 h 809"/>
                  <a:gd name="T90" fmla="*/ 789 w 801"/>
                  <a:gd name="T91" fmla="*/ 809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01" h="809">
                    <a:moveTo>
                      <a:pt x="789" y="809"/>
                    </a:moveTo>
                    <a:cubicBezTo>
                      <a:pt x="789" y="809"/>
                      <a:pt x="788" y="809"/>
                      <a:pt x="785" y="808"/>
                    </a:cubicBezTo>
                    <a:cubicBezTo>
                      <a:pt x="783" y="807"/>
                      <a:pt x="780" y="806"/>
                      <a:pt x="775" y="805"/>
                    </a:cubicBezTo>
                    <a:cubicBezTo>
                      <a:pt x="767" y="802"/>
                      <a:pt x="754" y="797"/>
                      <a:pt x="739" y="791"/>
                    </a:cubicBezTo>
                    <a:cubicBezTo>
                      <a:pt x="724" y="785"/>
                      <a:pt x="706" y="776"/>
                      <a:pt x="686" y="766"/>
                    </a:cubicBezTo>
                    <a:cubicBezTo>
                      <a:pt x="667" y="756"/>
                      <a:pt x="645" y="743"/>
                      <a:pt x="623" y="729"/>
                    </a:cubicBezTo>
                    <a:cubicBezTo>
                      <a:pt x="611" y="722"/>
                      <a:pt x="600" y="714"/>
                      <a:pt x="588" y="706"/>
                    </a:cubicBezTo>
                    <a:cubicBezTo>
                      <a:pt x="577" y="697"/>
                      <a:pt x="565" y="689"/>
                      <a:pt x="553" y="679"/>
                    </a:cubicBezTo>
                    <a:cubicBezTo>
                      <a:pt x="529" y="661"/>
                      <a:pt x="505" y="641"/>
                      <a:pt x="482" y="617"/>
                    </a:cubicBezTo>
                    <a:cubicBezTo>
                      <a:pt x="471" y="605"/>
                      <a:pt x="460" y="593"/>
                      <a:pt x="450" y="580"/>
                    </a:cubicBezTo>
                    <a:cubicBezTo>
                      <a:pt x="439" y="567"/>
                      <a:pt x="429" y="553"/>
                      <a:pt x="418" y="539"/>
                    </a:cubicBezTo>
                    <a:cubicBezTo>
                      <a:pt x="398" y="511"/>
                      <a:pt x="376" y="483"/>
                      <a:pt x="354" y="457"/>
                    </a:cubicBezTo>
                    <a:cubicBezTo>
                      <a:pt x="331" y="430"/>
                      <a:pt x="309" y="404"/>
                      <a:pt x="287" y="377"/>
                    </a:cubicBezTo>
                    <a:cubicBezTo>
                      <a:pt x="265" y="351"/>
                      <a:pt x="244" y="324"/>
                      <a:pt x="223" y="299"/>
                    </a:cubicBezTo>
                    <a:cubicBezTo>
                      <a:pt x="203" y="273"/>
                      <a:pt x="183" y="248"/>
                      <a:pt x="164" y="225"/>
                    </a:cubicBezTo>
                    <a:cubicBezTo>
                      <a:pt x="155" y="213"/>
                      <a:pt x="146" y="201"/>
                      <a:pt x="137" y="190"/>
                    </a:cubicBezTo>
                    <a:cubicBezTo>
                      <a:pt x="129" y="179"/>
                      <a:pt x="120" y="168"/>
                      <a:pt x="112" y="158"/>
                    </a:cubicBezTo>
                    <a:cubicBezTo>
                      <a:pt x="96" y="137"/>
                      <a:pt x="81" y="118"/>
                      <a:pt x="68" y="101"/>
                    </a:cubicBezTo>
                    <a:cubicBezTo>
                      <a:pt x="62" y="93"/>
                      <a:pt x="56" y="85"/>
                      <a:pt x="50" y="77"/>
                    </a:cubicBezTo>
                    <a:cubicBezTo>
                      <a:pt x="45" y="70"/>
                      <a:pt x="40" y="63"/>
                      <a:pt x="35" y="57"/>
                    </a:cubicBezTo>
                    <a:cubicBezTo>
                      <a:pt x="26" y="45"/>
                      <a:pt x="19" y="35"/>
                      <a:pt x="14" y="28"/>
                    </a:cubicBezTo>
                    <a:cubicBezTo>
                      <a:pt x="9" y="22"/>
                      <a:pt x="6" y="18"/>
                      <a:pt x="6" y="18"/>
                    </a:cubicBezTo>
                    <a:cubicBezTo>
                      <a:pt x="6" y="18"/>
                      <a:pt x="0" y="10"/>
                      <a:pt x="6" y="5"/>
                    </a:cubicBezTo>
                    <a:cubicBezTo>
                      <a:pt x="11" y="0"/>
                      <a:pt x="19" y="6"/>
                      <a:pt x="19" y="6"/>
                    </a:cubicBezTo>
                    <a:cubicBezTo>
                      <a:pt x="19" y="6"/>
                      <a:pt x="22" y="8"/>
                      <a:pt x="29" y="13"/>
                    </a:cubicBezTo>
                    <a:cubicBezTo>
                      <a:pt x="36" y="18"/>
                      <a:pt x="45" y="26"/>
                      <a:pt x="57" y="35"/>
                    </a:cubicBezTo>
                    <a:cubicBezTo>
                      <a:pt x="63" y="40"/>
                      <a:pt x="70" y="45"/>
                      <a:pt x="78" y="50"/>
                    </a:cubicBezTo>
                    <a:cubicBezTo>
                      <a:pt x="85" y="56"/>
                      <a:pt x="93" y="62"/>
                      <a:pt x="101" y="69"/>
                    </a:cubicBezTo>
                    <a:cubicBezTo>
                      <a:pt x="118" y="82"/>
                      <a:pt x="137" y="97"/>
                      <a:pt x="158" y="113"/>
                    </a:cubicBezTo>
                    <a:cubicBezTo>
                      <a:pt x="168" y="121"/>
                      <a:pt x="179" y="130"/>
                      <a:pt x="190" y="139"/>
                    </a:cubicBezTo>
                    <a:cubicBezTo>
                      <a:pt x="201" y="147"/>
                      <a:pt x="212" y="157"/>
                      <a:pt x="224" y="166"/>
                    </a:cubicBezTo>
                    <a:cubicBezTo>
                      <a:pt x="247" y="185"/>
                      <a:pt x="272" y="205"/>
                      <a:pt x="297" y="226"/>
                    </a:cubicBezTo>
                    <a:cubicBezTo>
                      <a:pt x="322" y="246"/>
                      <a:pt x="349" y="268"/>
                      <a:pt x="375" y="290"/>
                    </a:cubicBezTo>
                    <a:cubicBezTo>
                      <a:pt x="401" y="312"/>
                      <a:pt x="427" y="335"/>
                      <a:pt x="454" y="358"/>
                    </a:cubicBezTo>
                    <a:cubicBezTo>
                      <a:pt x="480" y="381"/>
                      <a:pt x="508" y="402"/>
                      <a:pt x="536" y="423"/>
                    </a:cubicBezTo>
                    <a:cubicBezTo>
                      <a:pt x="549" y="434"/>
                      <a:pt x="563" y="444"/>
                      <a:pt x="576" y="455"/>
                    </a:cubicBezTo>
                    <a:cubicBezTo>
                      <a:pt x="589" y="466"/>
                      <a:pt x="601" y="477"/>
                      <a:pt x="613" y="488"/>
                    </a:cubicBezTo>
                    <a:cubicBezTo>
                      <a:pt x="636" y="511"/>
                      <a:pt x="656" y="535"/>
                      <a:pt x="674" y="559"/>
                    </a:cubicBezTo>
                    <a:cubicBezTo>
                      <a:pt x="684" y="571"/>
                      <a:pt x="692" y="583"/>
                      <a:pt x="700" y="595"/>
                    </a:cubicBezTo>
                    <a:cubicBezTo>
                      <a:pt x="708" y="607"/>
                      <a:pt x="716" y="618"/>
                      <a:pt x="723" y="629"/>
                    </a:cubicBezTo>
                    <a:cubicBezTo>
                      <a:pt x="737" y="652"/>
                      <a:pt x="749" y="674"/>
                      <a:pt x="760" y="693"/>
                    </a:cubicBezTo>
                    <a:cubicBezTo>
                      <a:pt x="770" y="713"/>
                      <a:pt x="778" y="731"/>
                      <a:pt x="784" y="746"/>
                    </a:cubicBezTo>
                    <a:cubicBezTo>
                      <a:pt x="790" y="762"/>
                      <a:pt x="795" y="774"/>
                      <a:pt x="797" y="783"/>
                    </a:cubicBezTo>
                    <a:cubicBezTo>
                      <a:pt x="799" y="787"/>
                      <a:pt x="800" y="791"/>
                      <a:pt x="800" y="793"/>
                    </a:cubicBezTo>
                    <a:cubicBezTo>
                      <a:pt x="801" y="795"/>
                      <a:pt x="801" y="796"/>
                      <a:pt x="801" y="796"/>
                    </a:cubicBezTo>
                    <a:lnTo>
                      <a:pt x="789" y="8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šľïḍè">
                <a:extLst>
                  <a:ext uri="{FF2B5EF4-FFF2-40B4-BE49-F238E27FC236}">
                    <a16:creationId xmlns:a16="http://schemas.microsoft.com/office/drawing/2014/main" id="{9D499561-7BB9-488F-BE71-D897D17A30A4}"/>
                  </a:ext>
                </a:extLst>
              </p:cNvPr>
              <p:cNvSpPr/>
              <p:nvPr/>
            </p:nvSpPr>
            <p:spPr bwMode="auto">
              <a:xfrm>
                <a:off x="4598" y="492"/>
                <a:ext cx="571" cy="413"/>
              </a:xfrm>
              <a:custGeom>
                <a:avLst/>
                <a:gdLst>
                  <a:gd name="T0" fmla="*/ 0 w 241"/>
                  <a:gd name="T1" fmla="*/ 0 h 175"/>
                  <a:gd name="T2" fmla="*/ 160 w 241"/>
                  <a:gd name="T3" fmla="*/ 58 h 175"/>
                  <a:gd name="T4" fmla="*/ 241 w 241"/>
                  <a:gd name="T5" fmla="*/ 175 h 175"/>
                  <a:gd name="T6" fmla="*/ 74 w 241"/>
                  <a:gd name="T7" fmla="*/ 98 h 175"/>
                  <a:gd name="T8" fmla="*/ 0 w 241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175">
                    <a:moveTo>
                      <a:pt x="0" y="0"/>
                    </a:moveTo>
                    <a:cubicBezTo>
                      <a:pt x="0" y="0"/>
                      <a:pt x="120" y="23"/>
                      <a:pt x="160" y="58"/>
                    </a:cubicBezTo>
                    <a:cubicBezTo>
                      <a:pt x="200" y="92"/>
                      <a:pt x="241" y="175"/>
                      <a:pt x="241" y="175"/>
                    </a:cubicBezTo>
                    <a:cubicBezTo>
                      <a:pt x="74" y="98"/>
                      <a:pt x="74" y="98"/>
                      <a:pt x="74" y="9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ṧļíḍè">
                <a:extLst>
                  <a:ext uri="{FF2B5EF4-FFF2-40B4-BE49-F238E27FC236}">
                    <a16:creationId xmlns:a16="http://schemas.microsoft.com/office/drawing/2014/main" id="{C034328D-4351-43CD-B2D3-67A8AE75BEA4}"/>
                  </a:ext>
                </a:extLst>
              </p:cNvPr>
              <p:cNvSpPr/>
              <p:nvPr/>
            </p:nvSpPr>
            <p:spPr bwMode="auto">
              <a:xfrm>
                <a:off x="4343" y="742"/>
                <a:ext cx="409" cy="575"/>
              </a:xfrm>
              <a:custGeom>
                <a:avLst/>
                <a:gdLst>
                  <a:gd name="T0" fmla="*/ 0 w 173"/>
                  <a:gd name="T1" fmla="*/ 0 h 243"/>
                  <a:gd name="T2" fmla="*/ 57 w 173"/>
                  <a:gd name="T3" fmla="*/ 161 h 243"/>
                  <a:gd name="T4" fmla="*/ 173 w 173"/>
                  <a:gd name="T5" fmla="*/ 243 h 243"/>
                  <a:gd name="T6" fmla="*/ 98 w 173"/>
                  <a:gd name="T7" fmla="*/ 75 h 243"/>
                  <a:gd name="T8" fmla="*/ 0 w 173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3">
                    <a:moveTo>
                      <a:pt x="0" y="0"/>
                    </a:moveTo>
                    <a:cubicBezTo>
                      <a:pt x="0" y="0"/>
                      <a:pt x="23" y="121"/>
                      <a:pt x="57" y="161"/>
                    </a:cubicBezTo>
                    <a:cubicBezTo>
                      <a:pt x="91" y="201"/>
                      <a:pt x="173" y="243"/>
                      <a:pt x="173" y="243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3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śļíďe">
                <a:extLst>
                  <a:ext uri="{FF2B5EF4-FFF2-40B4-BE49-F238E27FC236}">
                    <a16:creationId xmlns:a16="http://schemas.microsoft.com/office/drawing/2014/main" id="{E753AB82-711E-4184-BD7C-CCF3C2E8BC6F}"/>
                  </a:ext>
                </a:extLst>
              </p:cNvPr>
              <p:cNvSpPr/>
              <p:nvPr/>
            </p:nvSpPr>
            <p:spPr bwMode="auto">
              <a:xfrm>
                <a:off x="4525" y="674"/>
                <a:ext cx="345" cy="343"/>
              </a:xfrm>
              <a:custGeom>
                <a:avLst/>
                <a:gdLst>
                  <a:gd name="T0" fmla="*/ 138 w 146"/>
                  <a:gd name="T1" fmla="*/ 9 h 145"/>
                  <a:gd name="T2" fmla="*/ 138 w 146"/>
                  <a:gd name="T3" fmla="*/ 39 h 145"/>
                  <a:gd name="T4" fmla="*/ 38 w 146"/>
                  <a:gd name="T5" fmla="*/ 137 h 145"/>
                  <a:gd name="T6" fmla="*/ 8 w 146"/>
                  <a:gd name="T7" fmla="*/ 137 h 145"/>
                  <a:gd name="T8" fmla="*/ 8 w 146"/>
                  <a:gd name="T9" fmla="*/ 107 h 145"/>
                  <a:gd name="T10" fmla="*/ 107 w 146"/>
                  <a:gd name="T11" fmla="*/ 8 h 145"/>
                  <a:gd name="T12" fmla="*/ 138 w 146"/>
                  <a:gd name="T13" fmla="*/ 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45">
                    <a:moveTo>
                      <a:pt x="138" y="9"/>
                    </a:moveTo>
                    <a:cubicBezTo>
                      <a:pt x="146" y="17"/>
                      <a:pt x="146" y="31"/>
                      <a:pt x="138" y="39"/>
                    </a:cubicBezTo>
                    <a:cubicBezTo>
                      <a:pt x="38" y="137"/>
                      <a:pt x="38" y="137"/>
                      <a:pt x="38" y="137"/>
                    </a:cubicBezTo>
                    <a:cubicBezTo>
                      <a:pt x="30" y="145"/>
                      <a:pt x="17" y="145"/>
                      <a:pt x="8" y="137"/>
                    </a:cubicBezTo>
                    <a:cubicBezTo>
                      <a:pt x="0" y="128"/>
                      <a:pt x="0" y="115"/>
                      <a:pt x="8" y="10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16" y="0"/>
                      <a:pt x="129" y="0"/>
                      <a:pt x="138" y="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ṥḷîḋê">
                <a:extLst>
                  <a:ext uri="{FF2B5EF4-FFF2-40B4-BE49-F238E27FC236}">
                    <a16:creationId xmlns:a16="http://schemas.microsoft.com/office/drawing/2014/main" id="{74018C19-AF86-4258-A005-9C3EB1780434}"/>
                  </a:ext>
                </a:extLst>
              </p:cNvPr>
              <p:cNvSpPr/>
              <p:nvPr/>
            </p:nvSpPr>
            <p:spPr bwMode="auto">
              <a:xfrm>
                <a:off x="4149" y="295"/>
                <a:ext cx="400" cy="398"/>
              </a:xfrm>
              <a:custGeom>
                <a:avLst/>
                <a:gdLst>
                  <a:gd name="T0" fmla="*/ 159 w 169"/>
                  <a:gd name="T1" fmla="*/ 10 h 168"/>
                  <a:gd name="T2" fmla="*/ 160 w 169"/>
                  <a:gd name="T3" fmla="*/ 45 h 168"/>
                  <a:gd name="T4" fmla="*/ 45 w 169"/>
                  <a:gd name="T5" fmla="*/ 158 h 168"/>
                  <a:gd name="T6" fmla="*/ 10 w 169"/>
                  <a:gd name="T7" fmla="*/ 158 h 168"/>
                  <a:gd name="T8" fmla="*/ 10 w 169"/>
                  <a:gd name="T9" fmla="*/ 123 h 168"/>
                  <a:gd name="T10" fmla="*/ 125 w 169"/>
                  <a:gd name="T11" fmla="*/ 10 h 168"/>
                  <a:gd name="T12" fmla="*/ 159 w 169"/>
                  <a:gd name="T13" fmla="*/ 1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168">
                    <a:moveTo>
                      <a:pt x="159" y="10"/>
                    </a:moveTo>
                    <a:cubicBezTo>
                      <a:pt x="169" y="20"/>
                      <a:pt x="169" y="36"/>
                      <a:pt x="160" y="45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35" y="168"/>
                      <a:pt x="20" y="167"/>
                      <a:pt x="10" y="158"/>
                    </a:cubicBezTo>
                    <a:cubicBezTo>
                      <a:pt x="1" y="148"/>
                      <a:pt x="0" y="132"/>
                      <a:pt x="10" y="123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4" y="0"/>
                      <a:pt x="150" y="1"/>
                      <a:pt x="159" y="10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şḷiḓê">
                <a:extLst>
                  <a:ext uri="{FF2B5EF4-FFF2-40B4-BE49-F238E27FC236}">
                    <a16:creationId xmlns:a16="http://schemas.microsoft.com/office/drawing/2014/main" id="{5A57EA30-A0D9-4FD5-821B-D9B28B4FE312}"/>
                  </a:ext>
                </a:extLst>
              </p:cNvPr>
              <p:cNvSpPr/>
              <p:nvPr/>
            </p:nvSpPr>
            <p:spPr bwMode="auto">
              <a:xfrm>
                <a:off x="4255" y="402"/>
                <a:ext cx="523" cy="525"/>
              </a:xfrm>
              <a:custGeom>
                <a:avLst/>
                <a:gdLst>
                  <a:gd name="T0" fmla="*/ 0 w 523"/>
                  <a:gd name="T1" fmla="*/ 267 h 525"/>
                  <a:gd name="T2" fmla="*/ 289 w 523"/>
                  <a:gd name="T3" fmla="*/ 525 h 525"/>
                  <a:gd name="T4" fmla="*/ 523 w 523"/>
                  <a:gd name="T5" fmla="*/ 291 h 525"/>
                  <a:gd name="T6" fmla="*/ 272 w 523"/>
                  <a:gd name="T7" fmla="*/ 0 h 525"/>
                  <a:gd name="T8" fmla="*/ 0 w 523"/>
                  <a:gd name="T9" fmla="*/ 267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525">
                    <a:moveTo>
                      <a:pt x="0" y="267"/>
                    </a:moveTo>
                    <a:lnTo>
                      <a:pt x="289" y="525"/>
                    </a:lnTo>
                    <a:lnTo>
                      <a:pt x="523" y="291"/>
                    </a:lnTo>
                    <a:lnTo>
                      <a:pt x="272" y="0"/>
                    </a:lnTo>
                    <a:lnTo>
                      <a:pt x="0" y="267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ṩ1îḓè">
                <a:extLst>
                  <a:ext uri="{FF2B5EF4-FFF2-40B4-BE49-F238E27FC236}">
                    <a16:creationId xmlns:a16="http://schemas.microsoft.com/office/drawing/2014/main" id="{1E9A1963-0BF8-4940-A0FB-1C1D32280FF9}"/>
                  </a:ext>
                </a:extLst>
              </p:cNvPr>
              <p:cNvSpPr/>
              <p:nvPr/>
            </p:nvSpPr>
            <p:spPr bwMode="auto">
              <a:xfrm>
                <a:off x="4454" y="605"/>
                <a:ext cx="511" cy="511"/>
              </a:xfrm>
              <a:custGeom>
                <a:avLst/>
                <a:gdLst>
                  <a:gd name="T0" fmla="*/ 3 w 216"/>
                  <a:gd name="T1" fmla="*/ 0 h 216"/>
                  <a:gd name="T2" fmla="*/ 6 w 216"/>
                  <a:gd name="T3" fmla="*/ 2 h 216"/>
                  <a:gd name="T4" fmla="*/ 15 w 216"/>
                  <a:gd name="T5" fmla="*/ 6 h 216"/>
                  <a:gd name="T6" fmla="*/ 44 w 216"/>
                  <a:gd name="T7" fmla="*/ 25 h 216"/>
                  <a:gd name="T8" fmla="*/ 53 w 216"/>
                  <a:gd name="T9" fmla="*/ 32 h 216"/>
                  <a:gd name="T10" fmla="*/ 63 w 216"/>
                  <a:gd name="T11" fmla="*/ 39 h 216"/>
                  <a:gd name="T12" fmla="*/ 81 w 216"/>
                  <a:gd name="T13" fmla="*/ 57 h 216"/>
                  <a:gd name="T14" fmla="*/ 91 w 216"/>
                  <a:gd name="T15" fmla="*/ 67 h 216"/>
                  <a:gd name="T16" fmla="*/ 100 w 216"/>
                  <a:gd name="T17" fmla="*/ 77 h 216"/>
                  <a:gd name="T18" fmla="*/ 118 w 216"/>
                  <a:gd name="T19" fmla="*/ 99 h 216"/>
                  <a:gd name="T20" fmla="*/ 137 w 216"/>
                  <a:gd name="T21" fmla="*/ 120 h 216"/>
                  <a:gd name="T22" fmla="*/ 155 w 216"/>
                  <a:gd name="T23" fmla="*/ 140 h 216"/>
                  <a:gd name="T24" fmla="*/ 171 w 216"/>
                  <a:gd name="T25" fmla="*/ 160 h 216"/>
                  <a:gd name="T26" fmla="*/ 186 w 216"/>
                  <a:gd name="T27" fmla="*/ 177 h 216"/>
                  <a:gd name="T28" fmla="*/ 199 w 216"/>
                  <a:gd name="T29" fmla="*/ 192 h 216"/>
                  <a:gd name="T30" fmla="*/ 208 w 216"/>
                  <a:gd name="T31" fmla="*/ 204 h 216"/>
                  <a:gd name="T32" fmla="*/ 216 w 216"/>
                  <a:gd name="T33" fmla="*/ 214 h 216"/>
                  <a:gd name="T34" fmla="*/ 214 w 216"/>
                  <a:gd name="T35" fmla="*/ 216 h 216"/>
                  <a:gd name="T36" fmla="*/ 204 w 216"/>
                  <a:gd name="T37" fmla="*/ 208 h 216"/>
                  <a:gd name="T38" fmla="*/ 192 w 216"/>
                  <a:gd name="T39" fmla="*/ 198 h 216"/>
                  <a:gd name="T40" fmla="*/ 178 w 216"/>
                  <a:gd name="T41" fmla="*/ 186 h 216"/>
                  <a:gd name="T42" fmla="*/ 160 w 216"/>
                  <a:gd name="T43" fmla="*/ 171 h 216"/>
                  <a:gd name="T44" fmla="*/ 141 w 216"/>
                  <a:gd name="T45" fmla="*/ 154 h 216"/>
                  <a:gd name="T46" fmla="*/ 120 w 216"/>
                  <a:gd name="T47" fmla="*/ 136 h 216"/>
                  <a:gd name="T48" fmla="*/ 99 w 216"/>
                  <a:gd name="T49" fmla="*/ 118 h 216"/>
                  <a:gd name="T50" fmla="*/ 77 w 216"/>
                  <a:gd name="T51" fmla="*/ 99 h 216"/>
                  <a:gd name="T52" fmla="*/ 67 w 216"/>
                  <a:gd name="T53" fmla="*/ 91 h 216"/>
                  <a:gd name="T54" fmla="*/ 57 w 216"/>
                  <a:gd name="T55" fmla="*/ 81 h 216"/>
                  <a:gd name="T56" fmla="*/ 39 w 216"/>
                  <a:gd name="T57" fmla="*/ 63 h 216"/>
                  <a:gd name="T58" fmla="*/ 32 w 216"/>
                  <a:gd name="T59" fmla="*/ 53 h 216"/>
                  <a:gd name="T60" fmla="*/ 25 w 216"/>
                  <a:gd name="T61" fmla="*/ 44 h 216"/>
                  <a:gd name="T62" fmla="*/ 6 w 216"/>
                  <a:gd name="T63" fmla="*/ 15 h 216"/>
                  <a:gd name="T64" fmla="*/ 2 w 216"/>
                  <a:gd name="T65" fmla="*/ 6 h 216"/>
                  <a:gd name="T66" fmla="*/ 0 w 216"/>
                  <a:gd name="T67" fmla="*/ 3 h 216"/>
                  <a:gd name="T68" fmla="*/ 3 w 216"/>
                  <a:gd name="T6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6" h="216">
                    <a:moveTo>
                      <a:pt x="3" y="0"/>
                    </a:moveTo>
                    <a:cubicBezTo>
                      <a:pt x="3" y="0"/>
                      <a:pt x="4" y="1"/>
                      <a:pt x="6" y="2"/>
                    </a:cubicBezTo>
                    <a:cubicBezTo>
                      <a:pt x="8" y="3"/>
                      <a:pt x="11" y="4"/>
                      <a:pt x="15" y="6"/>
                    </a:cubicBezTo>
                    <a:cubicBezTo>
                      <a:pt x="22" y="11"/>
                      <a:pt x="33" y="17"/>
                      <a:pt x="44" y="25"/>
                    </a:cubicBezTo>
                    <a:cubicBezTo>
                      <a:pt x="47" y="27"/>
                      <a:pt x="50" y="30"/>
                      <a:pt x="53" y="32"/>
                    </a:cubicBezTo>
                    <a:cubicBezTo>
                      <a:pt x="56" y="34"/>
                      <a:pt x="59" y="37"/>
                      <a:pt x="63" y="39"/>
                    </a:cubicBezTo>
                    <a:cubicBezTo>
                      <a:pt x="69" y="45"/>
                      <a:pt x="75" y="50"/>
                      <a:pt x="81" y="57"/>
                    </a:cubicBezTo>
                    <a:cubicBezTo>
                      <a:pt x="85" y="60"/>
                      <a:pt x="88" y="63"/>
                      <a:pt x="91" y="67"/>
                    </a:cubicBezTo>
                    <a:cubicBezTo>
                      <a:pt x="94" y="70"/>
                      <a:pt x="97" y="74"/>
                      <a:pt x="100" y="77"/>
                    </a:cubicBezTo>
                    <a:cubicBezTo>
                      <a:pt x="105" y="84"/>
                      <a:pt x="112" y="92"/>
                      <a:pt x="118" y="99"/>
                    </a:cubicBezTo>
                    <a:cubicBezTo>
                      <a:pt x="124" y="106"/>
                      <a:pt x="130" y="113"/>
                      <a:pt x="137" y="120"/>
                    </a:cubicBezTo>
                    <a:cubicBezTo>
                      <a:pt x="143" y="127"/>
                      <a:pt x="149" y="134"/>
                      <a:pt x="155" y="140"/>
                    </a:cubicBezTo>
                    <a:cubicBezTo>
                      <a:pt x="160" y="147"/>
                      <a:pt x="166" y="154"/>
                      <a:pt x="171" y="160"/>
                    </a:cubicBezTo>
                    <a:cubicBezTo>
                      <a:pt x="177" y="166"/>
                      <a:pt x="182" y="172"/>
                      <a:pt x="186" y="177"/>
                    </a:cubicBezTo>
                    <a:cubicBezTo>
                      <a:pt x="191" y="183"/>
                      <a:pt x="195" y="188"/>
                      <a:pt x="199" y="192"/>
                    </a:cubicBezTo>
                    <a:cubicBezTo>
                      <a:pt x="202" y="197"/>
                      <a:pt x="206" y="200"/>
                      <a:pt x="208" y="204"/>
                    </a:cubicBezTo>
                    <a:cubicBezTo>
                      <a:pt x="213" y="210"/>
                      <a:pt x="216" y="214"/>
                      <a:pt x="216" y="214"/>
                    </a:cubicBezTo>
                    <a:cubicBezTo>
                      <a:pt x="214" y="216"/>
                      <a:pt x="214" y="216"/>
                      <a:pt x="214" y="216"/>
                    </a:cubicBezTo>
                    <a:cubicBezTo>
                      <a:pt x="214" y="216"/>
                      <a:pt x="210" y="213"/>
                      <a:pt x="204" y="208"/>
                    </a:cubicBezTo>
                    <a:cubicBezTo>
                      <a:pt x="201" y="205"/>
                      <a:pt x="197" y="202"/>
                      <a:pt x="192" y="198"/>
                    </a:cubicBezTo>
                    <a:cubicBezTo>
                      <a:pt x="188" y="195"/>
                      <a:pt x="183" y="190"/>
                      <a:pt x="178" y="186"/>
                    </a:cubicBezTo>
                    <a:cubicBezTo>
                      <a:pt x="172" y="181"/>
                      <a:pt x="166" y="176"/>
                      <a:pt x="160" y="171"/>
                    </a:cubicBezTo>
                    <a:cubicBezTo>
                      <a:pt x="154" y="166"/>
                      <a:pt x="147" y="160"/>
                      <a:pt x="141" y="154"/>
                    </a:cubicBezTo>
                    <a:cubicBezTo>
                      <a:pt x="134" y="149"/>
                      <a:pt x="127" y="143"/>
                      <a:pt x="120" y="136"/>
                    </a:cubicBezTo>
                    <a:cubicBezTo>
                      <a:pt x="113" y="130"/>
                      <a:pt x="106" y="124"/>
                      <a:pt x="99" y="118"/>
                    </a:cubicBezTo>
                    <a:cubicBezTo>
                      <a:pt x="92" y="111"/>
                      <a:pt x="84" y="105"/>
                      <a:pt x="77" y="99"/>
                    </a:cubicBezTo>
                    <a:cubicBezTo>
                      <a:pt x="74" y="96"/>
                      <a:pt x="70" y="94"/>
                      <a:pt x="67" y="91"/>
                    </a:cubicBezTo>
                    <a:cubicBezTo>
                      <a:pt x="63" y="88"/>
                      <a:pt x="60" y="85"/>
                      <a:pt x="57" y="81"/>
                    </a:cubicBezTo>
                    <a:cubicBezTo>
                      <a:pt x="50" y="75"/>
                      <a:pt x="45" y="69"/>
                      <a:pt x="39" y="63"/>
                    </a:cubicBezTo>
                    <a:cubicBezTo>
                      <a:pt x="37" y="59"/>
                      <a:pt x="34" y="56"/>
                      <a:pt x="32" y="53"/>
                    </a:cubicBezTo>
                    <a:cubicBezTo>
                      <a:pt x="30" y="50"/>
                      <a:pt x="27" y="47"/>
                      <a:pt x="25" y="44"/>
                    </a:cubicBezTo>
                    <a:cubicBezTo>
                      <a:pt x="17" y="33"/>
                      <a:pt x="11" y="23"/>
                      <a:pt x="6" y="15"/>
                    </a:cubicBezTo>
                    <a:cubicBezTo>
                      <a:pt x="4" y="11"/>
                      <a:pt x="3" y="8"/>
                      <a:pt x="2" y="6"/>
                    </a:cubicBezTo>
                    <a:cubicBezTo>
                      <a:pt x="1" y="4"/>
                      <a:pt x="0" y="3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E3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ľïdê">
                <a:extLst>
                  <a:ext uri="{FF2B5EF4-FFF2-40B4-BE49-F238E27FC236}">
                    <a16:creationId xmlns:a16="http://schemas.microsoft.com/office/drawing/2014/main" id="{39526702-BD37-49D7-9243-9A7F1BE3C2AF}"/>
                  </a:ext>
                </a:extLst>
              </p:cNvPr>
              <p:cNvSpPr/>
              <p:nvPr/>
            </p:nvSpPr>
            <p:spPr bwMode="auto">
              <a:xfrm>
                <a:off x="2748" y="-1107"/>
                <a:ext cx="1876" cy="1897"/>
              </a:xfrm>
              <a:custGeom>
                <a:avLst/>
                <a:gdLst>
                  <a:gd name="T0" fmla="*/ 4 w 793"/>
                  <a:gd name="T1" fmla="*/ 0 h 802"/>
                  <a:gd name="T2" fmla="*/ 5 w 793"/>
                  <a:gd name="T3" fmla="*/ 11 h 802"/>
                  <a:gd name="T4" fmla="*/ 13 w 793"/>
                  <a:gd name="T5" fmla="*/ 21 h 802"/>
                  <a:gd name="T6" fmla="*/ 34 w 793"/>
                  <a:gd name="T7" fmla="*/ 50 h 802"/>
                  <a:gd name="T8" fmla="*/ 49 w 793"/>
                  <a:gd name="T9" fmla="*/ 70 h 802"/>
                  <a:gd name="T10" fmla="*/ 67 w 793"/>
                  <a:gd name="T11" fmla="*/ 94 h 802"/>
                  <a:gd name="T12" fmla="*/ 111 w 793"/>
                  <a:gd name="T13" fmla="*/ 151 h 802"/>
                  <a:gd name="T14" fmla="*/ 136 w 793"/>
                  <a:gd name="T15" fmla="*/ 183 h 802"/>
                  <a:gd name="T16" fmla="*/ 163 w 793"/>
                  <a:gd name="T17" fmla="*/ 218 h 802"/>
                  <a:gd name="T18" fmla="*/ 222 w 793"/>
                  <a:gd name="T19" fmla="*/ 292 h 802"/>
                  <a:gd name="T20" fmla="*/ 286 w 793"/>
                  <a:gd name="T21" fmla="*/ 370 h 802"/>
                  <a:gd name="T22" fmla="*/ 353 w 793"/>
                  <a:gd name="T23" fmla="*/ 450 h 802"/>
                  <a:gd name="T24" fmla="*/ 417 w 793"/>
                  <a:gd name="T25" fmla="*/ 532 h 802"/>
                  <a:gd name="T26" fmla="*/ 449 w 793"/>
                  <a:gd name="T27" fmla="*/ 573 h 802"/>
                  <a:gd name="T28" fmla="*/ 481 w 793"/>
                  <a:gd name="T29" fmla="*/ 610 h 802"/>
                  <a:gd name="T30" fmla="*/ 552 w 793"/>
                  <a:gd name="T31" fmla="*/ 672 h 802"/>
                  <a:gd name="T32" fmla="*/ 587 w 793"/>
                  <a:gd name="T33" fmla="*/ 699 h 802"/>
                  <a:gd name="T34" fmla="*/ 622 w 793"/>
                  <a:gd name="T35" fmla="*/ 722 h 802"/>
                  <a:gd name="T36" fmla="*/ 685 w 793"/>
                  <a:gd name="T37" fmla="*/ 759 h 802"/>
                  <a:gd name="T38" fmla="*/ 738 w 793"/>
                  <a:gd name="T39" fmla="*/ 784 h 802"/>
                  <a:gd name="T40" fmla="*/ 774 w 793"/>
                  <a:gd name="T41" fmla="*/ 798 h 802"/>
                  <a:gd name="T42" fmla="*/ 784 w 793"/>
                  <a:gd name="T43" fmla="*/ 801 h 802"/>
                  <a:gd name="T44" fmla="*/ 788 w 793"/>
                  <a:gd name="T45" fmla="*/ 802 h 802"/>
                  <a:gd name="T46" fmla="*/ 793 w 793"/>
                  <a:gd name="T47" fmla="*/ 797 h 802"/>
                  <a:gd name="T48" fmla="*/ 4 w 793"/>
                  <a:gd name="T49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3" h="802">
                    <a:moveTo>
                      <a:pt x="4" y="0"/>
                    </a:moveTo>
                    <a:cubicBezTo>
                      <a:pt x="0" y="5"/>
                      <a:pt x="5" y="11"/>
                      <a:pt x="5" y="11"/>
                    </a:cubicBezTo>
                    <a:cubicBezTo>
                      <a:pt x="5" y="11"/>
                      <a:pt x="8" y="15"/>
                      <a:pt x="13" y="21"/>
                    </a:cubicBezTo>
                    <a:cubicBezTo>
                      <a:pt x="18" y="28"/>
                      <a:pt x="25" y="38"/>
                      <a:pt x="34" y="50"/>
                    </a:cubicBezTo>
                    <a:cubicBezTo>
                      <a:pt x="39" y="56"/>
                      <a:pt x="44" y="63"/>
                      <a:pt x="49" y="70"/>
                    </a:cubicBezTo>
                    <a:cubicBezTo>
                      <a:pt x="55" y="78"/>
                      <a:pt x="61" y="86"/>
                      <a:pt x="67" y="94"/>
                    </a:cubicBezTo>
                    <a:cubicBezTo>
                      <a:pt x="80" y="111"/>
                      <a:pt x="95" y="130"/>
                      <a:pt x="111" y="151"/>
                    </a:cubicBezTo>
                    <a:cubicBezTo>
                      <a:pt x="119" y="161"/>
                      <a:pt x="128" y="172"/>
                      <a:pt x="136" y="183"/>
                    </a:cubicBezTo>
                    <a:cubicBezTo>
                      <a:pt x="145" y="194"/>
                      <a:pt x="154" y="206"/>
                      <a:pt x="163" y="218"/>
                    </a:cubicBezTo>
                    <a:cubicBezTo>
                      <a:pt x="182" y="241"/>
                      <a:pt x="202" y="266"/>
                      <a:pt x="222" y="292"/>
                    </a:cubicBezTo>
                    <a:cubicBezTo>
                      <a:pt x="243" y="317"/>
                      <a:pt x="264" y="344"/>
                      <a:pt x="286" y="370"/>
                    </a:cubicBezTo>
                    <a:cubicBezTo>
                      <a:pt x="308" y="397"/>
                      <a:pt x="330" y="423"/>
                      <a:pt x="353" y="450"/>
                    </a:cubicBezTo>
                    <a:cubicBezTo>
                      <a:pt x="375" y="476"/>
                      <a:pt x="397" y="504"/>
                      <a:pt x="417" y="532"/>
                    </a:cubicBezTo>
                    <a:cubicBezTo>
                      <a:pt x="428" y="546"/>
                      <a:pt x="438" y="560"/>
                      <a:pt x="449" y="573"/>
                    </a:cubicBezTo>
                    <a:cubicBezTo>
                      <a:pt x="459" y="586"/>
                      <a:pt x="470" y="598"/>
                      <a:pt x="481" y="610"/>
                    </a:cubicBezTo>
                    <a:cubicBezTo>
                      <a:pt x="504" y="634"/>
                      <a:pt x="528" y="654"/>
                      <a:pt x="552" y="672"/>
                    </a:cubicBezTo>
                    <a:cubicBezTo>
                      <a:pt x="564" y="682"/>
                      <a:pt x="576" y="690"/>
                      <a:pt x="587" y="699"/>
                    </a:cubicBezTo>
                    <a:cubicBezTo>
                      <a:pt x="599" y="707"/>
                      <a:pt x="610" y="715"/>
                      <a:pt x="622" y="722"/>
                    </a:cubicBezTo>
                    <a:cubicBezTo>
                      <a:pt x="644" y="736"/>
                      <a:pt x="666" y="749"/>
                      <a:pt x="685" y="759"/>
                    </a:cubicBezTo>
                    <a:cubicBezTo>
                      <a:pt x="705" y="769"/>
                      <a:pt x="723" y="778"/>
                      <a:pt x="738" y="784"/>
                    </a:cubicBezTo>
                    <a:cubicBezTo>
                      <a:pt x="753" y="790"/>
                      <a:pt x="766" y="795"/>
                      <a:pt x="774" y="798"/>
                    </a:cubicBezTo>
                    <a:cubicBezTo>
                      <a:pt x="779" y="799"/>
                      <a:pt x="782" y="800"/>
                      <a:pt x="784" y="801"/>
                    </a:cubicBezTo>
                    <a:cubicBezTo>
                      <a:pt x="787" y="802"/>
                      <a:pt x="788" y="802"/>
                      <a:pt x="788" y="802"/>
                    </a:cubicBezTo>
                    <a:cubicBezTo>
                      <a:pt x="793" y="797"/>
                      <a:pt x="793" y="797"/>
                      <a:pt x="793" y="79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ṩḷîḍê">
                <a:extLst>
                  <a:ext uri="{FF2B5EF4-FFF2-40B4-BE49-F238E27FC236}">
                    <a16:creationId xmlns:a16="http://schemas.microsoft.com/office/drawing/2014/main" id="{D7D4D082-75E3-4C04-8979-005168979A2B}"/>
                  </a:ext>
                </a:extLst>
              </p:cNvPr>
              <p:cNvSpPr/>
              <p:nvPr/>
            </p:nvSpPr>
            <p:spPr bwMode="auto">
              <a:xfrm>
                <a:off x="4343" y="742"/>
                <a:ext cx="409" cy="575"/>
              </a:xfrm>
              <a:custGeom>
                <a:avLst/>
                <a:gdLst>
                  <a:gd name="T0" fmla="*/ 0 w 173"/>
                  <a:gd name="T1" fmla="*/ 0 h 243"/>
                  <a:gd name="T2" fmla="*/ 57 w 173"/>
                  <a:gd name="T3" fmla="*/ 161 h 243"/>
                  <a:gd name="T4" fmla="*/ 173 w 173"/>
                  <a:gd name="T5" fmla="*/ 243 h 243"/>
                  <a:gd name="T6" fmla="*/ 98 w 173"/>
                  <a:gd name="T7" fmla="*/ 75 h 243"/>
                  <a:gd name="T8" fmla="*/ 0 w 173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3">
                    <a:moveTo>
                      <a:pt x="0" y="0"/>
                    </a:moveTo>
                    <a:cubicBezTo>
                      <a:pt x="0" y="0"/>
                      <a:pt x="23" y="121"/>
                      <a:pt x="57" y="161"/>
                    </a:cubicBezTo>
                    <a:cubicBezTo>
                      <a:pt x="91" y="201"/>
                      <a:pt x="173" y="243"/>
                      <a:pt x="173" y="243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ṧľîďe">
                <a:extLst>
                  <a:ext uri="{FF2B5EF4-FFF2-40B4-BE49-F238E27FC236}">
                    <a16:creationId xmlns:a16="http://schemas.microsoft.com/office/drawing/2014/main" id="{D93C14FC-E38E-4618-87CF-ECEEA61C08BB}"/>
                  </a:ext>
                </a:extLst>
              </p:cNvPr>
              <p:cNvSpPr/>
              <p:nvPr/>
            </p:nvSpPr>
            <p:spPr bwMode="auto">
              <a:xfrm>
                <a:off x="4525" y="813"/>
                <a:ext cx="206" cy="204"/>
              </a:xfrm>
              <a:custGeom>
                <a:avLst/>
                <a:gdLst>
                  <a:gd name="T0" fmla="*/ 56 w 87"/>
                  <a:gd name="T1" fmla="*/ 0 h 86"/>
                  <a:gd name="T2" fmla="*/ 8 w 87"/>
                  <a:gd name="T3" fmla="*/ 48 h 86"/>
                  <a:gd name="T4" fmla="*/ 8 w 87"/>
                  <a:gd name="T5" fmla="*/ 78 h 86"/>
                  <a:gd name="T6" fmla="*/ 38 w 87"/>
                  <a:gd name="T7" fmla="*/ 78 h 86"/>
                  <a:gd name="T8" fmla="*/ 87 w 87"/>
                  <a:gd name="T9" fmla="*/ 30 h 86"/>
                  <a:gd name="T10" fmla="*/ 56 w 87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86">
                    <a:moveTo>
                      <a:pt x="56" y="0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0" y="56"/>
                      <a:pt x="0" y="69"/>
                      <a:pt x="8" y="78"/>
                    </a:cubicBezTo>
                    <a:cubicBezTo>
                      <a:pt x="17" y="86"/>
                      <a:pt x="30" y="86"/>
                      <a:pt x="38" y="78"/>
                    </a:cubicBezTo>
                    <a:cubicBezTo>
                      <a:pt x="87" y="30"/>
                      <a:pt x="87" y="30"/>
                      <a:pt x="87" y="3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śļîďè">
                <a:extLst>
                  <a:ext uri="{FF2B5EF4-FFF2-40B4-BE49-F238E27FC236}">
                    <a16:creationId xmlns:a16="http://schemas.microsoft.com/office/drawing/2014/main" id="{CB43144A-1D93-4CC3-836B-AC8B93B0FA24}"/>
                  </a:ext>
                </a:extLst>
              </p:cNvPr>
              <p:cNvSpPr/>
              <p:nvPr/>
            </p:nvSpPr>
            <p:spPr bwMode="auto">
              <a:xfrm>
                <a:off x="4149" y="456"/>
                <a:ext cx="239" cy="237"/>
              </a:xfrm>
              <a:custGeom>
                <a:avLst/>
                <a:gdLst>
                  <a:gd name="T0" fmla="*/ 66 w 101"/>
                  <a:gd name="T1" fmla="*/ 0 h 100"/>
                  <a:gd name="T2" fmla="*/ 10 w 101"/>
                  <a:gd name="T3" fmla="*/ 55 h 100"/>
                  <a:gd name="T4" fmla="*/ 10 w 101"/>
                  <a:gd name="T5" fmla="*/ 90 h 100"/>
                  <a:gd name="T6" fmla="*/ 45 w 101"/>
                  <a:gd name="T7" fmla="*/ 90 h 100"/>
                  <a:gd name="T8" fmla="*/ 101 w 101"/>
                  <a:gd name="T9" fmla="*/ 35 h 100"/>
                  <a:gd name="T10" fmla="*/ 66 w 101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100">
                    <a:moveTo>
                      <a:pt x="66" y="0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0" y="64"/>
                      <a:pt x="1" y="80"/>
                      <a:pt x="10" y="90"/>
                    </a:cubicBezTo>
                    <a:cubicBezTo>
                      <a:pt x="20" y="99"/>
                      <a:pt x="35" y="100"/>
                      <a:pt x="45" y="90"/>
                    </a:cubicBezTo>
                    <a:cubicBezTo>
                      <a:pt x="101" y="35"/>
                      <a:pt x="101" y="35"/>
                      <a:pt x="101" y="35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š1îḋê">
                <a:extLst>
                  <a:ext uri="{FF2B5EF4-FFF2-40B4-BE49-F238E27FC236}">
                    <a16:creationId xmlns:a16="http://schemas.microsoft.com/office/drawing/2014/main" id="{8DCCA7A5-A2C1-4F16-826D-962F0CBE01D7}"/>
                  </a:ext>
                </a:extLst>
              </p:cNvPr>
              <p:cNvSpPr/>
              <p:nvPr/>
            </p:nvSpPr>
            <p:spPr bwMode="auto">
              <a:xfrm>
                <a:off x="4255" y="539"/>
                <a:ext cx="402" cy="388"/>
              </a:xfrm>
              <a:custGeom>
                <a:avLst/>
                <a:gdLst>
                  <a:gd name="T0" fmla="*/ 133 w 402"/>
                  <a:gd name="T1" fmla="*/ 0 h 388"/>
                  <a:gd name="T2" fmla="*/ 0 w 402"/>
                  <a:gd name="T3" fmla="*/ 130 h 388"/>
                  <a:gd name="T4" fmla="*/ 289 w 402"/>
                  <a:gd name="T5" fmla="*/ 388 h 388"/>
                  <a:gd name="T6" fmla="*/ 402 w 402"/>
                  <a:gd name="T7" fmla="*/ 274 h 388"/>
                  <a:gd name="T8" fmla="*/ 133 w 402"/>
                  <a:gd name="T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88">
                    <a:moveTo>
                      <a:pt x="133" y="0"/>
                    </a:moveTo>
                    <a:lnTo>
                      <a:pt x="0" y="130"/>
                    </a:lnTo>
                    <a:lnTo>
                      <a:pt x="289" y="388"/>
                    </a:lnTo>
                    <a:lnTo>
                      <a:pt x="402" y="274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šļiḑè">
                <a:extLst>
                  <a:ext uri="{FF2B5EF4-FFF2-40B4-BE49-F238E27FC236}">
                    <a16:creationId xmlns:a16="http://schemas.microsoft.com/office/drawing/2014/main" id="{8C2D3B34-071F-4FBA-9A18-93D58E44CFBD}"/>
                  </a:ext>
                </a:extLst>
              </p:cNvPr>
              <p:cNvSpPr/>
              <p:nvPr/>
            </p:nvSpPr>
            <p:spPr bwMode="auto">
              <a:xfrm>
                <a:off x="4454" y="610"/>
                <a:ext cx="499" cy="499"/>
              </a:xfrm>
              <a:custGeom>
                <a:avLst/>
                <a:gdLst>
                  <a:gd name="T0" fmla="*/ 1 w 211"/>
                  <a:gd name="T1" fmla="*/ 0 h 211"/>
                  <a:gd name="T2" fmla="*/ 0 w 211"/>
                  <a:gd name="T3" fmla="*/ 1 h 211"/>
                  <a:gd name="T4" fmla="*/ 2 w 211"/>
                  <a:gd name="T5" fmla="*/ 4 h 211"/>
                  <a:gd name="T6" fmla="*/ 6 w 211"/>
                  <a:gd name="T7" fmla="*/ 13 h 211"/>
                  <a:gd name="T8" fmla="*/ 25 w 211"/>
                  <a:gd name="T9" fmla="*/ 42 h 211"/>
                  <a:gd name="T10" fmla="*/ 32 w 211"/>
                  <a:gd name="T11" fmla="*/ 51 h 211"/>
                  <a:gd name="T12" fmla="*/ 39 w 211"/>
                  <a:gd name="T13" fmla="*/ 61 h 211"/>
                  <a:gd name="T14" fmla="*/ 57 w 211"/>
                  <a:gd name="T15" fmla="*/ 79 h 211"/>
                  <a:gd name="T16" fmla="*/ 67 w 211"/>
                  <a:gd name="T17" fmla="*/ 89 h 211"/>
                  <a:gd name="T18" fmla="*/ 77 w 211"/>
                  <a:gd name="T19" fmla="*/ 97 h 211"/>
                  <a:gd name="T20" fmla="*/ 99 w 211"/>
                  <a:gd name="T21" fmla="*/ 116 h 211"/>
                  <a:gd name="T22" fmla="*/ 120 w 211"/>
                  <a:gd name="T23" fmla="*/ 134 h 211"/>
                  <a:gd name="T24" fmla="*/ 141 w 211"/>
                  <a:gd name="T25" fmla="*/ 152 h 211"/>
                  <a:gd name="T26" fmla="*/ 160 w 211"/>
                  <a:gd name="T27" fmla="*/ 169 h 211"/>
                  <a:gd name="T28" fmla="*/ 178 w 211"/>
                  <a:gd name="T29" fmla="*/ 184 h 211"/>
                  <a:gd name="T30" fmla="*/ 192 w 211"/>
                  <a:gd name="T31" fmla="*/ 196 h 211"/>
                  <a:gd name="T32" fmla="*/ 204 w 211"/>
                  <a:gd name="T33" fmla="*/ 206 h 211"/>
                  <a:gd name="T34" fmla="*/ 211 w 211"/>
                  <a:gd name="T35" fmla="*/ 211 h 211"/>
                  <a:gd name="T36" fmla="*/ 1 w 211"/>
                  <a:gd name="T3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1" h="21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4"/>
                    </a:cubicBezTo>
                    <a:cubicBezTo>
                      <a:pt x="3" y="6"/>
                      <a:pt x="4" y="9"/>
                      <a:pt x="6" y="13"/>
                    </a:cubicBezTo>
                    <a:cubicBezTo>
                      <a:pt x="11" y="21"/>
                      <a:pt x="17" y="31"/>
                      <a:pt x="25" y="42"/>
                    </a:cubicBezTo>
                    <a:cubicBezTo>
                      <a:pt x="27" y="45"/>
                      <a:pt x="30" y="48"/>
                      <a:pt x="32" y="51"/>
                    </a:cubicBezTo>
                    <a:cubicBezTo>
                      <a:pt x="34" y="54"/>
                      <a:pt x="37" y="57"/>
                      <a:pt x="39" y="61"/>
                    </a:cubicBezTo>
                    <a:cubicBezTo>
                      <a:pt x="45" y="67"/>
                      <a:pt x="50" y="73"/>
                      <a:pt x="57" y="79"/>
                    </a:cubicBezTo>
                    <a:cubicBezTo>
                      <a:pt x="60" y="83"/>
                      <a:pt x="63" y="86"/>
                      <a:pt x="67" y="89"/>
                    </a:cubicBezTo>
                    <a:cubicBezTo>
                      <a:pt x="70" y="92"/>
                      <a:pt x="74" y="94"/>
                      <a:pt x="77" y="97"/>
                    </a:cubicBezTo>
                    <a:cubicBezTo>
                      <a:pt x="84" y="103"/>
                      <a:pt x="92" y="109"/>
                      <a:pt x="99" y="116"/>
                    </a:cubicBezTo>
                    <a:cubicBezTo>
                      <a:pt x="106" y="122"/>
                      <a:pt x="113" y="128"/>
                      <a:pt x="120" y="134"/>
                    </a:cubicBezTo>
                    <a:cubicBezTo>
                      <a:pt x="127" y="141"/>
                      <a:pt x="134" y="147"/>
                      <a:pt x="141" y="152"/>
                    </a:cubicBezTo>
                    <a:cubicBezTo>
                      <a:pt x="147" y="158"/>
                      <a:pt x="154" y="164"/>
                      <a:pt x="160" y="169"/>
                    </a:cubicBezTo>
                    <a:cubicBezTo>
                      <a:pt x="166" y="174"/>
                      <a:pt x="172" y="179"/>
                      <a:pt x="178" y="184"/>
                    </a:cubicBezTo>
                    <a:cubicBezTo>
                      <a:pt x="183" y="188"/>
                      <a:pt x="188" y="193"/>
                      <a:pt x="192" y="196"/>
                    </a:cubicBezTo>
                    <a:cubicBezTo>
                      <a:pt x="197" y="200"/>
                      <a:pt x="201" y="203"/>
                      <a:pt x="204" y="206"/>
                    </a:cubicBezTo>
                    <a:cubicBezTo>
                      <a:pt x="207" y="208"/>
                      <a:pt x="209" y="210"/>
                      <a:pt x="211" y="2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ľïḑé">
                <a:extLst>
                  <a:ext uri="{FF2B5EF4-FFF2-40B4-BE49-F238E27FC236}">
                    <a16:creationId xmlns:a16="http://schemas.microsoft.com/office/drawing/2014/main" id="{C1FABCB1-75FC-4185-9223-DDC38EA4FB78}"/>
                  </a:ext>
                </a:extLst>
              </p:cNvPr>
              <p:cNvSpPr/>
              <p:nvPr/>
            </p:nvSpPr>
            <p:spPr bwMode="auto">
              <a:xfrm>
                <a:off x="4281" y="3265"/>
                <a:ext cx="194" cy="19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ṡļïďê">
                <a:extLst>
                  <a:ext uri="{FF2B5EF4-FFF2-40B4-BE49-F238E27FC236}">
                    <a16:creationId xmlns:a16="http://schemas.microsoft.com/office/drawing/2014/main" id="{4AD22083-F535-465A-8AEE-9257146006B9}"/>
                  </a:ext>
                </a:extLst>
              </p:cNvPr>
              <p:cNvSpPr/>
              <p:nvPr/>
            </p:nvSpPr>
            <p:spPr bwMode="auto">
              <a:xfrm>
                <a:off x="4449" y="3109"/>
                <a:ext cx="83" cy="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ļïďè">
                <a:extLst>
                  <a:ext uri="{FF2B5EF4-FFF2-40B4-BE49-F238E27FC236}">
                    <a16:creationId xmlns:a16="http://schemas.microsoft.com/office/drawing/2014/main" id="{9B058AB0-931E-4A6B-911E-CB86F9C566AF}"/>
                  </a:ext>
                </a:extLst>
              </p:cNvPr>
              <p:cNvSpPr/>
              <p:nvPr/>
            </p:nvSpPr>
            <p:spPr bwMode="auto">
              <a:xfrm>
                <a:off x="5526" y="3774"/>
                <a:ext cx="331" cy="3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î$ļïḋe">
              <a:extLst>
                <a:ext uri="{FF2B5EF4-FFF2-40B4-BE49-F238E27FC236}">
                  <a16:creationId xmlns:a16="http://schemas.microsoft.com/office/drawing/2014/main" id="{58057969-6A3E-453D-98B0-C3A1403EA10B}"/>
                </a:ext>
              </a:extLst>
            </p:cNvPr>
            <p:cNvSpPr txBox="1"/>
            <p:nvPr/>
          </p:nvSpPr>
          <p:spPr>
            <a:xfrm>
              <a:off x="898500" y="1603087"/>
              <a:ext cx="1005404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95</a:t>
              </a:r>
              <a:r>
                <a:rPr lang="en-US" sz="3200" b="1">
                  <a:solidFill>
                    <a:schemeClr val="bg1"/>
                  </a:solidFill>
                </a:rPr>
                <a:t>%</a:t>
              </a:r>
            </a:p>
          </p:txBody>
        </p:sp>
        <p:grpSp>
          <p:nvGrpSpPr>
            <p:cNvPr id="9" name="iSļïḑè">
              <a:extLst>
                <a:ext uri="{FF2B5EF4-FFF2-40B4-BE49-F238E27FC236}">
                  <a16:creationId xmlns:a16="http://schemas.microsoft.com/office/drawing/2014/main" id="{7FB13487-F8BC-4DDD-A8E2-46533465D473}"/>
                </a:ext>
              </a:extLst>
            </p:cNvPr>
            <p:cNvGrpSpPr/>
            <p:nvPr/>
          </p:nvGrpSpPr>
          <p:grpSpPr>
            <a:xfrm>
              <a:off x="5754993" y="4089106"/>
              <a:ext cx="942666" cy="942666"/>
              <a:chOff x="5706540" y="4344802"/>
              <a:chExt cx="942666" cy="942666"/>
            </a:xfrm>
          </p:grpSpPr>
          <p:sp>
            <p:nvSpPr>
              <p:cNvPr id="28" name="ïślïdè">
                <a:extLst>
                  <a:ext uri="{FF2B5EF4-FFF2-40B4-BE49-F238E27FC236}">
                    <a16:creationId xmlns:a16="http://schemas.microsoft.com/office/drawing/2014/main" id="{652195DC-9955-4BF9-AB18-8DFB988FBADD}"/>
                  </a:ext>
                </a:extLst>
              </p:cNvPr>
              <p:cNvSpPr/>
              <p:nvPr/>
            </p:nvSpPr>
            <p:spPr>
              <a:xfrm>
                <a:off x="5706540" y="434480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şlïdè">
                <a:extLst>
                  <a:ext uri="{FF2B5EF4-FFF2-40B4-BE49-F238E27FC236}">
                    <a16:creationId xmlns:a16="http://schemas.microsoft.com/office/drawing/2014/main" id="{5E0BF3EF-A9C9-4B60-83DB-BC4AD75ED25A}"/>
                  </a:ext>
                </a:extLst>
              </p:cNvPr>
              <p:cNvSpPr/>
              <p:nvPr/>
            </p:nvSpPr>
            <p:spPr bwMode="auto">
              <a:xfrm>
                <a:off x="6028072" y="4605068"/>
                <a:ext cx="299602" cy="438908"/>
              </a:xfrm>
              <a:custGeom>
                <a:avLst/>
                <a:gdLst>
                  <a:gd name="T0" fmla="*/ 16 w 73"/>
                  <a:gd name="T1" fmla="*/ 77 h 107"/>
                  <a:gd name="T2" fmla="*/ 57 w 73"/>
                  <a:gd name="T3" fmla="*/ 77 h 107"/>
                  <a:gd name="T4" fmla="*/ 52 w 73"/>
                  <a:gd name="T5" fmla="*/ 101 h 107"/>
                  <a:gd name="T6" fmla="*/ 45 w 73"/>
                  <a:gd name="T7" fmla="*/ 101 h 107"/>
                  <a:gd name="T8" fmla="*/ 37 w 73"/>
                  <a:gd name="T9" fmla="*/ 107 h 107"/>
                  <a:gd name="T10" fmla="*/ 29 w 73"/>
                  <a:gd name="T11" fmla="*/ 101 h 107"/>
                  <a:gd name="T12" fmla="*/ 21 w 73"/>
                  <a:gd name="T13" fmla="*/ 101 h 107"/>
                  <a:gd name="T14" fmla="*/ 16 w 73"/>
                  <a:gd name="T15" fmla="*/ 77 h 107"/>
                  <a:gd name="T16" fmla="*/ 51 w 73"/>
                  <a:gd name="T17" fmla="*/ 29 h 107"/>
                  <a:gd name="T18" fmla="*/ 52 w 73"/>
                  <a:gd name="T19" fmla="*/ 35 h 107"/>
                  <a:gd name="T20" fmla="*/ 51 w 73"/>
                  <a:gd name="T21" fmla="*/ 37 h 107"/>
                  <a:gd name="T22" fmla="*/ 53 w 73"/>
                  <a:gd name="T23" fmla="*/ 38 h 107"/>
                  <a:gd name="T24" fmla="*/ 52 w 73"/>
                  <a:gd name="T25" fmla="*/ 42 h 107"/>
                  <a:gd name="T26" fmla="*/ 50 w 73"/>
                  <a:gd name="T27" fmla="*/ 42 h 107"/>
                  <a:gd name="T28" fmla="*/ 52 w 73"/>
                  <a:gd name="T29" fmla="*/ 44 h 107"/>
                  <a:gd name="T30" fmla="*/ 51 w 73"/>
                  <a:gd name="T31" fmla="*/ 47 h 107"/>
                  <a:gd name="T32" fmla="*/ 50 w 73"/>
                  <a:gd name="T33" fmla="*/ 48 h 107"/>
                  <a:gd name="T34" fmla="*/ 51 w 73"/>
                  <a:gd name="T35" fmla="*/ 49 h 107"/>
                  <a:gd name="T36" fmla="*/ 50 w 73"/>
                  <a:gd name="T37" fmla="*/ 53 h 107"/>
                  <a:gd name="T38" fmla="*/ 47 w 73"/>
                  <a:gd name="T39" fmla="*/ 54 h 107"/>
                  <a:gd name="T40" fmla="*/ 29 w 73"/>
                  <a:gd name="T41" fmla="*/ 49 h 107"/>
                  <a:gd name="T42" fmla="*/ 21 w 73"/>
                  <a:gd name="T43" fmla="*/ 49 h 107"/>
                  <a:gd name="T44" fmla="*/ 21 w 73"/>
                  <a:gd name="T45" fmla="*/ 32 h 107"/>
                  <a:gd name="T46" fmla="*/ 28 w 73"/>
                  <a:gd name="T47" fmla="*/ 31 h 107"/>
                  <a:gd name="T48" fmla="*/ 42 w 73"/>
                  <a:gd name="T49" fmla="*/ 16 h 107"/>
                  <a:gd name="T50" fmla="*/ 38 w 73"/>
                  <a:gd name="T51" fmla="*/ 30 h 107"/>
                  <a:gd name="T52" fmla="*/ 51 w 73"/>
                  <a:gd name="T53" fmla="*/ 29 h 107"/>
                  <a:gd name="T54" fmla="*/ 15 w 73"/>
                  <a:gd name="T55" fmla="*/ 71 h 107"/>
                  <a:gd name="T56" fmla="*/ 25 w 73"/>
                  <a:gd name="T57" fmla="*/ 71 h 107"/>
                  <a:gd name="T58" fmla="*/ 17 w 73"/>
                  <a:gd name="T59" fmla="*/ 48 h 107"/>
                  <a:gd name="T60" fmla="*/ 11 w 73"/>
                  <a:gd name="T61" fmla="*/ 29 h 107"/>
                  <a:gd name="T62" fmla="*/ 23 w 73"/>
                  <a:gd name="T63" fmla="*/ 13 h 107"/>
                  <a:gd name="T64" fmla="*/ 37 w 73"/>
                  <a:gd name="T65" fmla="*/ 11 h 107"/>
                  <a:gd name="T66" fmla="*/ 50 w 73"/>
                  <a:gd name="T67" fmla="*/ 14 h 107"/>
                  <a:gd name="T68" fmla="*/ 62 w 73"/>
                  <a:gd name="T69" fmla="*/ 29 h 107"/>
                  <a:gd name="T70" fmla="*/ 56 w 73"/>
                  <a:gd name="T71" fmla="*/ 48 h 107"/>
                  <a:gd name="T72" fmla="*/ 48 w 73"/>
                  <a:gd name="T73" fmla="*/ 71 h 107"/>
                  <a:gd name="T74" fmla="*/ 58 w 73"/>
                  <a:gd name="T75" fmla="*/ 71 h 107"/>
                  <a:gd name="T76" fmla="*/ 65 w 73"/>
                  <a:gd name="T77" fmla="*/ 52 h 107"/>
                  <a:gd name="T78" fmla="*/ 71 w 73"/>
                  <a:gd name="T79" fmla="*/ 27 h 107"/>
                  <a:gd name="T80" fmla="*/ 55 w 73"/>
                  <a:gd name="T81" fmla="*/ 5 h 107"/>
                  <a:gd name="T82" fmla="*/ 37 w 73"/>
                  <a:gd name="T83" fmla="*/ 1 h 107"/>
                  <a:gd name="T84" fmla="*/ 19 w 73"/>
                  <a:gd name="T85" fmla="*/ 5 h 107"/>
                  <a:gd name="T86" fmla="*/ 2 w 73"/>
                  <a:gd name="T87" fmla="*/ 27 h 107"/>
                  <a:gd name="T88" fmla="*/ 8 w 73"/>
                  <a:gd name="T89" fmla="*/ 53 h 107"/>
                  <a:gd name="T90" fmla="*/ 15 w 73"/>
                  <a:gd name="T91" fmla="*/ 7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3" h="107">
                    <a:moveTo>
                      <a:pt x="16" y="77"/>
                    </a:moveTo>
                    <a:cubicBezTo>
                      <a:pt x="57" y="77"/>
                      <a:pt x="57" y="77"/>
                      <a:pt x="57" y="77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4" y="104"/>
                      <a:pt x="41" y="107"/>
                      <a:pt x="37" y="107"/>
                    </a:cubicBezTo>
                    <a:cubicBezTo>
                      <a:pt x="33" y="107"/>
                      <a:pt x="30" y="104"/>
                      <a:pt x="29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16" y="77"/>
                      <a:pt x="16" y="77"/>
                      <a:pt x="16" y="77"/>
                    </a:cubicBezTo>
                    <a:close/>
                    <a:moveTo>
                      <a:pt x="51" y="29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50" y="21"/>
                      <a:pt x="43" y="27"/>
                      <a:pt x="38" y="30"/>
                    </a:cubicBezTo>
                    <a:cubicBezTo>
                      <a:pt x="51" y="29"/>
                      <a:pt x="51" y="29"/>
                      <a:pt x="51" y="29"/>
                    </a:cubicBezTo>
                    <a:close/>
                    <a:moveTo>
                      <a:pt x="15" y="71"/>
                    </a:moveTo>
                    <a:cubicBezTo>
                      <a:pt x="25" y="71"/>
                      <a:pt x="25" y="71"/>
                      <a:pt x="25" y="71"/>
                    </a:cubicBezTo>
                    <a:cubicBezTo>
                      <a:pt x="24" y="62"/>
                      <a:pt x="20" y="55"/>
                      <a:pt x="17" y="48"/>
                    </a:cubicBezTo>
                    <a:cubicBezTo>
                      <a:pt x="13" y="41"/>
                      <a:pt x="10" y="34"/>
                      <a:pt x="11" y="29"/>
                    </a:cubicBezTo>
                    <a:cubicBezTo>
                      <a:pt x="13" y="21"/>
                      <a:pt x="17" y="16"/>
                      <a:pt x="23" y="13"/>
                    </a:cubicBezTo>
                    <a:cubicBezTo>
                      <a:pt x="27" y="11"/>
                      <a:pt x="32" y="10"/>
                      <a:pt x="37" y="11"/>
                    </a:cubicBezTo>
                    <a:cubicBezTo>
                      <a:pt x="42" y="11"/>
                      <a:pt x="46" y="12"/>
                      <a:pt x="50" y="14"/>
                    </a:cubicBezTo>
                    <a:cubicBezTo>
                      <a:pt x="56" y="17"/>
                      <a:pt x="60" y="22"/>
                      <a:pt x="62" y="29"/>
                    </a:cubicBezTo>
                    <a:cubicBezTo>
                      <a:pt x="63" y="34"/>
                      <a:pt x="59" y="41"/>
                      <a:pt x="56" y="48"/>
                    </a:cubicBezTo>
                    <a:cubicBezTo>
                      <a:pt x="53" y="55"/>
                      <a:pt x="49" y="62"/>
                      <a:pt x="4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64"/>
                      <a:pt x="62" y="58"/>
                      <a:pt x="65" y="52"/>
                    </a:cubicBezTo>
                    <a:cubicBezTo>
                      <a:pt x="69" y="44"/>
                      <a:pt x="73" y="36"/>
                      <a:pt x="71" y="27"/>
                    </a:cubicBezTo>
                    <a:cubicBezTo>
                      <a:pt x="70" y="17"/>
                      <a:pt x="63" y="9"/>
                      <a:pt x="55" y="5"/>
                    </a:cubicBezTo>
                    <a:cubicBezTo>
                      <a:pt x="49" y="2"/>
                      <a:pt x="43" y="1"/>
                      <a:pt x="37" y="1"/>
                    </a:cubicBezTo>
                    <a:cubicBezTo>
                      <a:pt x="31" y="0"/>
                      <a:pt x="24" y="2"/>
                      <a:pt x="19" y="5"/>
                    </a:cubicBezTo>
                    <a:cubicBezTo>
                      <a:pt x="10" y="9"/>
                      <a:pt x="4" y="16"/>
                      <a:pt x="2" y="27"/>
                    </a:cubicBezTo>
                    <a:cubicBezTo>
                      <a:pt x="0" y="36"/>
                      <a:pt x="4" y="44"/>
                      <a:pt x="8" y="53"/>
                    </a:cubicBezTo>
                    <a:cubicBezTo>
                      <a:pt x="11" y="58"/>
                      <a:pt x="13" y="64"/>
                      <a:pt x="15" y="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šḷïdê">
              <a:extLst>
                <a:ext uri="{FF2B5EF4-FFF2-40B4-BE49-F238E27FC236}">
                  <a16:creationId xmlns:a16="http://schemas.microsoft.com/office/drawing/2014/main" id="{E39CE6FB-0A80-47CF-8D9E-F8F02DC48E21}"/>
                </a:ext>
              </a:extLst>
            </p:cNvPr>
            <p:cNvGrpSpPr/>
            <p:nvPr/>
          </p:nvGrpSpPr>
          <p:grpSpPr>
            <a:xfrm>
              <a:off x="7880666" y="4089106"/>
              <a:ext cx="942666" cy="942666"/>
              <a:chOff x="7832213" y="4344802"/>
              <a:chExt cx="942666" cy="942666"/>
            </a:xfrm>
          </p:grpSpPr>
          <p:sp>
            <p:nvSpPr>
              <p:cNvPr id="26" name="îşḷïḑé">
                <a:extLst>
                  <a:ext uri="{FF2B5EF4-FFF2-40B4-BE49-F238E27FC236}">
                    <a16:creationId xmlns:a16="http://schemas.microsoft.com/office/drawing/2014/main" id="{84A8E8F5-B529-4C20-B6B9-CD685F044422}"/>
                  </a:ext>
                </a:extLst>
              </p:cNvPr>
              <p:cNvSpPr/>
              <p:nvPr/>
            </p:nvSpPr>
            <p:spPr>
              <a:xfrm>
                <a:off x="7832213" y="434480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ṧḻiḋé">
                <a:extLst>
                  <a:ext uri="{FF2B5EF4-FFF2-40B4-BE49-F238E27FC236}">
                    <a16:creationId xmlns:a16="http://schemas.microsoft.com/office/drawing/2014/main" id="{7A68033D-7226-411C-BEDA-6F1E49AAAF8C}"/>
                  </a:ext>
                </a:extLst>
              </p:cNvPr>
              <p:cNvSpPr/>
              <p:nvPr/>
            </p:nvSpPr>
            <p:spPr bwMode="auto">
              <a:xfrm>
                <a:off x="8094507" y="4633676"/>
                <a:ext cx="448449" cy="362576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ï$ľiḓè">
              <a:extLst>
                <a:ext uri="{FF2B5EF4-FFF2-40B4-BE49-F238E27FC236}">
                  <a16:creationId xmlns:a16="http://schemas.microsoft.com/office/drawing/2014/main" id="{472F51B6-F95D-4E93-B5CB-5B34B9827B5A}"/>
                </a:ext>
              </a:extLst>
            </p:cNvPr>
            <p:cNvGrpSpPr/>
            <p:nvPr/>
          </p:nvGrpSpPr>
          <p:grpSpPr>
            <a:xfrm>
              <a:off x="10047343" y="4127794"/>
              <a:ext cx="942666" cy="942666"/>
              <a:chOff x="9998890" y="4376462"/>
              <a:chExt cx="942666" cy="942666"/>
            </a:xfrm>
          </p:grpSpPr>
          <p:sp>
            <p:nvSpPr>
              <p:cNvPr id="24" name="íṣḻiḍè">
                <a:extLst>
                  <a:ext uri="{FF2B5EF4-FFF2-40B4-BE49-F238E27FC236}">
                    <a16:creationId xmlns:a16="http://schemas.microsoft.com/office/drawing/2014/main" id="{EBE15FD1-830D-447F-B888-233A381A663A}"/>
                  </a:ext>
                </a:extLst>
              </p:cNvPr>
              <p:cNvSpPr/>
              <p:nvPr/>
            </p:nvSpPr>
            <p:spPr>
              <a:xfrm>
                <a:off x="9998890" y="4376462"/>
                <a:ext cx="942666" cy="942666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íďe">
                <a:extLst>
                  <a:ext uri="{FF2B5EF4-FFF2-40B4-BE49-F238E27FC236}">
                    <a16:creationId xmlns:a16="http://schemas.microsoft.com/office/drawing/2014/main" id="{23B1B2A9-B1E1-466B-857E-4D4AF36AC699}"/>
                  </a:ext>
                </a:extLst>
              </p:cNvPr>
              <p:cNvSpPr/>
              <p:nvPr/>
            </p:nvSpPr>
            <p:spPr bwMode="auto">
              <a:xfrm>
                <a:off x="10307906" y="4665583"/>
                <a:ext cx="320594" cy="362576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$liḑê">
              <a:extLst>
                <a:ext uri="{FF2B5EF4-FFF2-40B4-BE49-F238E27FC236}">
                  <a16:creationId xmlns:a16="http://schemas.microsoft.com/office/drawing/2014/main" id="{02539E26-2CCE-4E50-BE35-E4E97C16F5CF}"/>
                </a:ext>
              </a:extLst>
            </p:cNvPr>
            <p:cNvSpPr/>
            <p:nvPr/>
          </p:nvSpPr>
          <p:spPr>
            <a:xfrm>
              <a:off x="5139853" y="5189861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2"/>
                  </a:solidFill>
                </a:rPr>
                <a:t>Case 1: </a:t>
              </a:r>
              <a:r>
                <a:rPr lang="en-US" altLang="zh-CN" sz="1600" b="1" err="1">
                  <a:solidFill>
                    <a:schemeClr val="accent2"/>
                  </a:solidFill>
                </a:rPr>
                <a:t>item_price</a:t>
              </a:r>
              <a:endParaRPr lang="zh-CN" altLang="en-US" sz="1600" b="1">
                <a:solidFill>
                  <a:schemeClr val="accent2"/>
                </a:solidFill>
              </a:endParaRPr>
            </a:p>
          </p:txBody>
        </p:sp>
        <p:sp>
          <p:nvSpPr>
            <p:cNvPr id="13" name="îṣľiḋê">
              <a:extLst>
                <a:ext uri="{FF2B5EF4-FFF2-40B4-BE49-F238E27FC236}">
                  <a16:creationId xmlns:a16="http://schemas.microsoft.com/office/drawing/2014/main" id="{165929D0-44F2-48A1-9323-3A10482A4291}"/>
                </a:ext>
              </a:extLst>
            </p:cNvPr>
            <p:cNvSpPr/>
            <p:nvPr/>
          </p:nvSpPr>
          <p:spPr>
            <a:xfrm>
              <a:off x="5231572" y="5477785"/>
              <a:ext cx="1927827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Involves range selection,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Use </a:t>
              </a:r>
              <a:r>
                <a:rPr lang="en-US" altLang="zh-CN" sz="1200" b="1" err="1"/>
                <a:t>Btree</a:t>
              </a:r>
              <a:r>
                <a:rPr lang="en-US" altLang="zh-CN" sz="1200" b="1"/>
                <a:t> Index</a:t>
              </a:r>
            </a:p>
          </p:txBody>
        </p:sp>
        <p:sp>
          <p:nvSpPr>
            <p:cNvPr id="14" name="îṧļïdè">
              <a:extLst>
                <a:ext uri="{FF2B5EF4-FFF2-40B4-BE49-F238E27FC236}">
                  <a16:creationId xmlns:a16="http://schemas.microsoft.com/office/drawing/2014/main" id="{0621580E-3689-45E9-9255-3A80BB13AF82}"/>
                </a:ext>
              </a:extLst>
            </p:cNvPr>
            <p:cNvSpPr/>
            <p:nvPr/>
          </p:nvSpPr>
          <p:spPr>
            <a:xfrm>
              <a:off x="7307324" y="5198052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3"/>
                  </a:solidFill>
                </a:rPr>
                <a:t>Case 2: </a:t>
              </a:r>
              <a:r>
                <a:rPr lang="en-US" altLang="zh-CN" sz="1600" b="1" err="1">
                  <a:solidFill>
                    <a:schemeClr val="accent3"/>
                  </a:solidFill>
                </a:rPr>
                <a:t>Orderitems</a:t>
              </a:r>
              <a:r>
                <a:rPr lang="en-US" altLang="zh-CN" sz="1600" b="1">
                  <a:solidFill>
                    <a:schemeClr val="accent3"/>
                  </a:solidFill>
                </a:rPr>
                <a:t> PK</a:t>
              </a:r>
              <a:endParaRPr lang="zh-CN" altLang="en-US" sz="1600" b="1">
                <a:solidFill>
                  <a:schemeClr val="accent3"/>
                </a:solidFill>
              </a:endParaRPr>
            </a:p>
          </p:txBody>
        </p:sp>
        <p:sp>
          <p:nvSpPr>
            <p:cNvPr id="15" name="iṧ1íḑè">
              <a:extLst>
                <a:ext uri="{FF2B5EF4-FFF2-40B4-BE49-F238E27FC236}">
                  <a16:creationId xmlns:a16="http://schemas.microsoft.com/office/drawing/2014/main" id="{47389898-AE30-4BF3-BD17-F09ABB23E01C}"/>
                </a:ext>
              </a:extLst>
            </p:cNvPr>
            <p:cNvSpPr/>
            <p:nvPr/>
          </p:nvSpPr>
          <p:spPr>
            <a:xfrm>
              <a:off x="7411533" y="5477785"/>
              <a:ext cx="1982503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Composite PK,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Use </a:t>
              </a:r>
              <a:r>
                <a:rPr lang="en-US" altLang="zh-CN" sz="1200" b="1" err="1"/>
                <a:t>Btree</a:t>
              </a:r>
              <a:r>
                <a:rPr lang="en-US" altLang="zh-CN" sz="1200" b="1"/>
                <a:t> Index</a:t>
              </a:r>
            </a:p>
          </p:txBody>
        </p:sp>
        <p:sp>
          <p:nvSpPr>
            <p:cNvPr id="16" name="î$ļïďè">
              <a:extLst>
                <a:ext uri="{FF2B5EF4-FFF2-40B4-BE49-F238E27FC236}">
                  <a16:creationId xmlns:a16="http://schemas.microsoft.com/office/drawing/2014/main" id="{78A30BD8-8EEA-4981-85E6-6F18190EFFAC}"/>
                </a:ext>
              </a:extLst>
            </p:cNvPr>
            <p:cNvSpPr/>
            <p:nvPr/>
          </p:nvSpPr>
          <p:spPr>
            <a:xfrm>
              <a:off x="9522606" y="5189860"/>
              <a:ext cx="2172945" cy="32824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accent4"/>
                  </a:solidFill>
                </a:rPr>
                <a:t>Other PK and FK</a:t>
              </a:r>
              <a:endParaRPr lang="zh-CN" altLang="en-US" sz="1600" b="1">
                <a:solidFill>
                  <a:schemeClr val="accent4"/>
                </a:solidFill>
              </a:endParaRPr>
            </a:p>
          </p:txBody>
        </p:sp>
        <p:sp>
          <p:nvSpPr>
            <p:cNvPr id="17" name="iṡ1îḍè">
              <a:extLst>
                <a:ext uri="{FF2B5EF4-FFF2-40B4-BE49-F238E27FC236}">
                  <a16:creationId xmlns:a16="http://schemas.microsoft.com/office/drawing/2014/main" id="{E59AFB83-1012-48F5-B5DC-C65BDE50A8EA}"/>
                </a:ext>
              </a:extLst>
            </p:cNvPr>
            <p:cNvSpPr/>
            <p:nvPr/>
          </p:nvSpPr>
          <p:spPr>
            <a:xfrm>
              <a:off x="9662125" y="5564572"/>
              <a:ext cx="1895031" cy="774206"/>
            </a:xfrm>
            <a:prstGeom prst="rect">
              <a:avLst/>
            </a:prstGeom>
          </p:spPr>
          <p:txBody>
            <a:bodyPr wrap="square" lIns="90000" tIns="46800" rIns="90000" bIns="4680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/>
                <a:t>All of them are ID, no range selection, no composite,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200" b="1"/>
                <a:t>Hash index </a:t>
              </a:r>
              <a:r>
                <a:rPr lang="en-US" altLang="zh-CN" sz="1200"/>
                <a:t>is better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647268-27C4-4D15-8AB7-34DA32562B7C}"/>
                </a:ext>
              </a:extLst>
            </p:cNvPr>
            <p:cNvCxnSpPr/>
            <p:nvPr/>
          </p:nvCxnSpPr>
          <p:spPr>
            <a:xfrm>
              <a:off x="7259513" y="4349969"/>
              <a:ext cx="0" cy="179365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7BED335-0138-4C91-8275-FDA999D8F597}"/>
                </a:ext>
              </a:extLst>
            </p:cNvPr>
            <p:cNvCxnSpPr/>
            <p:nvPr/>
          </p:nvCxnSpPr>
          <p:spPr>
            <a:xfrm>
              <a:off x="9528080" y="4349969"/>
              <a:ext cx="0" cy="1793656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i$ľîdè">
              <a:extLst>
                <a:ext uri="{FF2B5EF4-FFF2-40B4-BE49-F238E27FC236}">
                  <a16:creationId xmlns:a16="http://schemas.microsoft.com/office/drawing/2014/main" id="{415B9DFB-FC43-40A5-B257-1DB18C59FCB0}"/>
                </a:ext>
              </a:extLst>
            </p:cNvPr>
            <p:cNvGrpSpPr/>
            <p:nvPr/>
          </p:nvGrpSpPr>
          <p:grpSpPr>
            <a:xfrm>
              <a:off x="5268062" y="1270011"/>
              <a:ext cx="6252426" cy="2364497"/>
              <a:chOff x="687278" y="2113208"/>
              <a:chExt cx="3524773" cy="2364497"/>
            </a:xfrm>
          </p:grpSpPr>
          <p:sp>
            <p:nvSpPr>
              <p:cNvPr id="22" name="iŝliḍé">
                <a:extLst>
                  <a:ext uri="{FF2B5EF4-FFF2-40B4-BE49-F238E27FC236}">
                    <a16:creationId xmlns:a16="http://schemas.microsoft.com/office/drawing/2014/main" id="{931350EA-BC17-4D71-905E-87999529F9DD}"/>
                  </a:ext>
                </a:extLst>
              </p:cNvPr>
              <p:cNvSpPr/>
              <p:nvPr/>
            </p:nvSpPr>
            <p:spPr>
              <a:xfrm>
                <a:off x="687278" y="2564131"/>
                <a:ext cx="3524773" cy="1913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fontScale="70000" lnSpcReduction="20000"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err="1"/>
                  <a:t>InnoDB</a:t>
                </a:r>
                <a:r>
                  <a:rPr lang="en-US" altLang="zh-CN" sz="2100"/>
                  <a:t> Engine only supports user defined </a:t>
                </a:r>
                <a:r>
                  <a:rPr lang="en-US" altLang="zh-CN" sz="2100" err="1"/>
                  <a:t>Btree</a:t>
                </a:r>
                <a:r>
                  <a:rPr lang="en-US" altLang="zh-CN" sz="2100"/>
                  <a:t> index (B+ Tree)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b="1" err="1"/>
                  <a:t>Btree</a:t>
                </a:r>
                <a:r>
                  <a:rPr lang="en-US" altLang="zh-CN" sz="2100" b="1"/>
                  <a:t> index </a:t>
                </a:r>
                <a:r>
                  <a:rPr lang="en-US" altLang="zh-CN" sz="2100"/>
                  <a:t>is more general and stable, can be used anywhere.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r>
                  <a:rPr lang="en-US" altLang="zh-CN" sz="2100" b="1"/>
                  <a:t>Hash index </a:t>
                </a:r>
                <a:r>
                  <a:rPr lang="en-US" altLang="zh-CN" sz="2100"/>
                  <a:t>is fast but not good at range selection and composite indices.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endParaRPr lang="en-US" altLang="zh-CN" sz="160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2600" b="1"/>
                  <a:t>Data Structure Determines Performance and Feature!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ct val="0"/>
                  </a:spcBef>
                  <a:buAutoNum type="arabicPeriod"/>
                </a:pPr>
                <a:endParaRPr lang="en-US" altLang="zh-CN" sz="1600"/>
              </a:p>
            </p:txBody>
          </p:sp>
          <p:sp>
            <p:nvSpPr>
              <p:cNvPr id="23" name="í$ľiḍé">
                <a:extLst>
                  <a:ext uri="{FF2B5EF4-FFF2-40B4-BE49-F238E27FC236}">
                    <a16:creationId xmlns:a16="http://schemas.microsoft.com/office/drawing/2014/main" id="{E52A77A0-8AAE-4BEB-8662-32D86C53D9CC}"/>
                  </a:ext>
                </a:extLst>
              </p:cNvPr>
              <p:cNvSpPr txBox="1"/>
              <p:nvPr/>
            </p:nvSpPr>
            <p:spPr bwMode="auto">
              <a:xfrm>
                <a:off x="687278" y="2113208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/>
                  <a:t>Depends on the data field you create index on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462C32D-35A3-44D2-B040-E952FF63C84F}"/>
                </a:ext>
              </a:extLst>
            </p:cNvPr>
            <p:cNvCxnSpPr/>
            <p:nvPr/>
          </p:nvCxnSpPr>
          <p:spPr>
            <a:xfrm>
              <a:off x="5308897" y="3807213"/>
              <a:ext cx="6187776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240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5F41B-673B-48FE-A6B7-51665B2E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Efficiency Analysis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4F85B-804C-415F-90B9-45BDE3D9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6C590A-D15A-441D-A7D9-6EF1653A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25" y="1889021"/>
            <a:ext cx="11424745" cy="6146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B3EAB7-36E1-4706-AAD4-0897A7AD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76" y="2796485"/>
            <a:ext cx="3779848" cy="12650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078CDB-D693-436A-AAA4-16DD939A69BD}"/>
              </a:ext>
            </a:extLst>
          </p:cNvPr>
          <p:cNvSpPr txBox="1"/>
          <p:nvPr/>
        </p:nvSpPr>
        <p:spPr>
          <a:xfrm>
            <a:off x="479394" y="1267111"/>
            <a:ext cx="2343705" cy="37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Case 1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F606D2-911C-4C79-A6AA-4242EAA35A94}"/>
              </a:ext>
            </a:extLst>
          </p:cNvPr>
          <p:cNvSpPr txBox="1"/>
          <p:nvPr/>
        </p:nvSpPr>
        <p:spPr>
          <a:xfrm>
            <a:off x="479394" y="4324864"/>
            <a:ext cx="2343705" cy="37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Case 2</a:t>
            </a: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B0E38B-6BF5-48A2-B5DF-077A4D50F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7" y="4869416"/>
            <a:ext cx="7456805" cy="1043305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31B0143F-20B7-4217-8BAD-CF952CC3B22D}"/>
              </a:ext>
            </a:extLst>
          </p:cNvPr>
          <p:cNvSpPr/>
          <p:nvPr/>
        </p:nvSpPr>
        <p:spPr>
          <a:xfrm>
            <a:off x="10215608" y="2971325"/>
            <a:ext cx="1846555" cy="9074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39DA1C-5D41-4C28-9D65-F6F1A0C75BE6}"/>
              </a:ext>
            </a:extLst>
          </p:cNvPr>
          <p:cNvSpPr txBox="1"/>
          <p:nvPr/>
        </p:nvSpPr>
        <p:spPr>
          <a:xfrm>
            <a:off x="9108489" y="3148609"/>
            <a:ext cx="263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Speed up 40 – 50 times</a:t>
            </a:r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D7FF98-746B-431C-B028-5905E9E73877}"/>
              </a:ext>
            </a:extLst>
          </p:cNvPr>
          <p:cNvSpPr txBox="1"/>
          <p:nvPr/>
        </p:nvSpPr>
        <p:spPr>
          <a:xfrm>
            <a:off x="9748751" y="5420394"/>
            <a:ext cx="205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Many </a:t>
            </a:r>
            <a:r>
              <a:rPr lang="en-US" altLang="zh-CN" err="1"/>
              <a:t>many</a:t>
            </a:r>
            <a:r>
              <a:rPr lang="en-US" altLang="zh-CN"/>
              <a:t> times</a:t>
            </a:r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9D10F6B-F3E3-4E54-B507-597A8C8F3043}"/>
              </a:ext>
            </a:extLst>
          </p:cNvPr>
          <p:cNvSpPr/>
          <p:nvPr/>
        </p:nvSpPr>
        <p:spPr>
          <a:xfrm>
            <a:off x="6252786" y="4768110"/>
            <a:ext cx="3146676" cy="13045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13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D72E5-E665-4BAA-82F3-CCBC120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0EE56D0-A075-4EF6-B160-CDC9E810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77114"/>
            <a:ext cx="6309360" cy="30823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0DDAEA2-B4F2-467C-9D65-33477316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732" y="1350911"/>
            <a:ext cx="6369583" cy="358583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E223F52-7B23-44F7-966C-5D228102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461" y="1854365"/>
            <a:ext cx="6520649" cy="46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59A9A-30B9-4D22-A066-524683A7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DJI company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D72E5-E665-4BAA-82F3-CCBC120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2927D2F-4386-43DE-8AAF-19AC73055B1A}"/>
              </a:ext>
            </a:extLst>
          </p:cNvPr>
          <p:cNvGrpSpPr/>
          <p:nvPr/>
        </p:nvGrpSpPr>
        <p:grpSpPr>
          <a:xfrm>
            <a:off x="2489740" y="1475829"/>
            <a:ext cx="8355322" cy="4279525"/>
            <a:chOff x="3217709" y="1475829"/>
            <a:chExt cx="8355322" cy="4279525"/>
          </a:xfrm>
        </p:grpSpPr>
        <p:grpSp>
          <p:nvGrpSpPr>
            <p:cNvPr id="5" name="e801a138-3c1c-4633-9266-5a187bf9899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B91F5CBD-5E44-45AF-996B-C9DAA272E77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3570654" y="1475829"/>
              <a:ext cx="8002377" cy="4279525"/>
              <a:chOff x="3522802" y="1428263"/>
              <a:chExt cx="8002377" cy="4279525"/>
            </a:xfrm>
          </p:grpSpPr>
          <p:sp>
            <p:nvSpPr>
              <p:cNvPr id="6" name="íśľíḍè">
                <a:extLst>
                  <a:ext uri="{FF2B5EF4-FFF2-40B4-BE49-F238E27FC236}">
                    <a16:creationId xmlns:a16="http://schemas.microsoft.com/office/drawing/2014/main" id="{C8734935-5658-496D-8B30-AFFD37D753A2}"/>
                  </a:ext>
                </a:extLst>
              </p:cNvPr>
              <p:cNvSpPr/>
              <p:nvPr/>
            </p:nvSpPr>
            <p:spPr>
              <a:xfrm rot="2700000">
                <a:off x="3522802" y="2383720"/>
                <a:ext cx="2389128" cy="2389128"/>
              </a:xfrm>
              <a:prstGeom prst="teardrop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iš1íḑê">
                <a:extLst>
                  <a:ext uri="{FF2B5EF4-FFF2-40B4-BE49-F238E27FC236}">
                    <a16:creationId xmlns:a16="http://schemas.microsoft.com/office/drawing/2014/main" id="{A7F799A7-40FE-4AB0-850C-04A4A0A873FA}"/>
                  </a:ext>
                </a:extLst>
              </p:cNvPr>
              <p:cNvSpPr/>
              <p:nvPr/>
            </p:nvSpPr>
            <p:spPr>
              <a:xfrm rot="18900000" flipH="1">
                <a:off x="6896415" y="2740227"/>
                <a:ext cx="1676116" cy="1676116"/>
              </a:xfrm>
              <a:prstGeom prst="teardrop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8" name="íšļíḍê">
                <a:extLst>
                  <a:ext uri="{FF2B5EF4-FFF2-40B4-BE49-F238E27FC236}">
                    <a16:creationId xmlns:a16="http://schemas.microsoft.com/office/drawing/2014/main" id="{233A63E8-9B75-4E45-AED6-B596F85F6997}"/>
                  </a:ext>
                </a:extLst>
              </p:cNvPr>
              <p:cNvGrpSpPr/>
              <p:nvPr/>
            </p:nvGrpSpPr>
            <p:grpSpPr>
              <a:xfrm>
                <a:off x="5639950" y="1448780"/>
                <a:ext cx="1676116" cy="4259008"/>
                <a:chOff x="5639022" y="1042201"/>
                <a:chExt cx="1878631" cy="4773598"/>
              </a:xfrm>
            </p:grpSpPr>
            <p:sp>
              <p:nvSpPr>
                <p:cNvPr id="21" name="iṧ1iḑè">
                  <a:extLst>
                    <a:ext uri="{FF2B5EF4-FFF2-40B4-BE49-F238E27FC236}">
                      <a16:creationId xmlns:a16="http://schemas.microsoft.com/office/drawing/2014/main" id="{467EFD5B-F6E3-4A0A-885C-B88BB43F3479}"/>
                    </a:ext>
                  </a:extLst>
                </p:cNvPr>
                <p:cNvSpPr/>
                <p:nvPr/>
              </p:nvSpPr>
              <p:spPr>
                <a:xfrm rot="13500000" flipH="1">
                  <a:off x="5639022" y="1042201"/>
                  <a:ext cx="1878631" cy="1878631"/>
                </a:xfrm>
                <a:prstGeom prst="teardrop">
                  <a:avLst/>
                </a:prstGeom>
                <a:solidFill>
                  <a:schemeClr val="accent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îṥḻiḍe">
                  <a:extLst>
                    <a:ext uri="{FF2B5EF4-FFF2-40B4-BE49-F238E27FC236}">
                      <a16:creationId xmlns:a16="http://schemas.microsoft.com/office/drawing/2014/main" id="{E742ED54-F11B-4553-9EC0-E297930B49F0}"/>
                    </a:ext>
                  </a:extLst>
                </p:cNvPr>
                <p:cNvSpPr/>
                <p:nvPr/>
              </p:nvSpPr>
              <p:spPr>
                <a:xfrm rot="8100000" flipH="1" flipV="1">
                  <a:off x="5639022" y="3937168"/>
                  <a:ext cx="1878631" cy="1878631"/>
                </a:xfrm>
                <a:prstGeom prst="teardrop">
                  <a:avLst/>
                </a:pr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4" name="îSḻíḓé">
                <a:extLst>
                  <a:ext uri="{FF2B5EF4-FFF2-40B4-BE49-F238E27FC236}">
                    <a16:creationId xmlns:a16="http://schemas.microsoft.com/office/drawing/2014/main" id="{5D3FF7F8-64C5-48A8-BD57-FD59340E4BC3}"/>
                  </a:ext>
                </a:extLst>
              </p:cNvPr>
              <p:cNvSpPr/>
              <p:nvPr/>
            </p:nvSpPr>
            <p:spPr>
              <a:xfrm>
                <a:off x="7531974" y="1428263"/>
                <a:ext cx="3988513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378">
                  <a:defRPr/>
                </a:pPr>
                <a:r>
                  <a:rPr lang="en-US" altLang="zh-CN" sz="2400"/>
                  <a:t>Manufacturing</a:t>
                </a:r>
                <a:endParaRPr lang="zh-CN" altLang="en-US" sz="2400"/>
              </a:p>
            </p:txBody>
          </p:sp>
          <p:sp>
            <p:nvSpPr>
              <p:cNvPr id="16" name="íṩ1îḑè">
                <a:extLst>
                  <a:ext uri="{FF2B5EF4-FFF2-40B4-BE49-F238E27FC236}">
                    <a16:creationId xmlns:a16="http://schemas.microsoft.com/office/drawing/2014/main" id="{5129E9F9-F919-4EA3-8502-041F0B5AB256}"/>
                  </a:ext>
                </a:extLst>
              </p:cNvPr>
              <p:cNvSpPr/>
              <p:nvPr/>
            </p:nvSpPr>
            <p:spPr>
              <a:xfrm>
                <a:off x="7494016" y="5113988"/>
                <a:ext cx="3988513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378">
                  <a:defRPr/>
                </a:pPr>
                <a:r>
                  <a:rPr lang="en-US" altLang="zh-CN" sz="2400"/>
                  <a:t>Maintenance</a:t>
                </a:r>
                <a:endParaRPr lang="zh-CN" altLang="en-US" sz="2400"/>
              </a:p>
            </p:txBody>
          </p:sp>
          <p:sp>
            <p:nvSpPr>
              <p:cNvPr id="18" name="íŝľide">
                <a:extLst>
                  <a:ext uri="{FF2B5EF4-FFF2-40B4-BE49-F238E27FC236}">
                    <a16:creationId xmlns:a16="http://schemas.microsoft.com/office/drawing/2014/main" id="{820DC8F1-F12D-4CC0-A3CE-580A5E2BDDF9}"/>
                  </a:ext>
                </a:extLst>
              </p:cNvPr>
              <p:cNvSpPr/>
              <p:nvPr/>
            </p:nvSpPr>
            <p:spPr>
              <a:xfrm>
                <a:off x="8776154" y="3141815"/>
                <a:ext cx="2749025" cy="307927"/>
              </a:xfrm>
              <a:prstGeom prst="rect">
                <a:avLst/>
              </a:prstGeom>
            </p:spPr>
            <p:txBody>
              <a:bodyPr wrap="none" lIns="90000" tIns="46800" rIns="90000" bIns="46800">
                <a:noAutofit/>
              </a:bodyPr>
              <a:lstStyle/>
              <a:p>
                <a:pPr lvl="0" defTabSz="914378">
                  <a:defRPr/>
                </a:pPr>
                <a:r>
                  <a:rPr lang="en-US" altLang="zh-CN" sz="2400"/>
                  <a:t>Sales</a:t>
                </a:r>
                <a:endParaRPr lang="zh-CN" altLang="en-US" sz="2400"/>
              </a:p>
            </p:txBody>
          </p:sp>
        </p:grpSp>
        <p:sp>
          <p:nvSpPr>
            <p:cNvPr id="23" name="iṧ1îḋe">
              <a:extLst>
                <a:ext uri="{FF2B5EF4-FFF2-40B4-BE49-F238E27FC236}">
                  <a16:creationId xmlns:a16="http://schemas.microsoft.com/office/drawing/2014/main" id="{C26FEACE-3344-4CB6-AC05-82435992E363}"/>
                </a:ext>
              </a:extLst>
            </p:cNvPr>
            <p:cNvSpPr/>
            <p:nvPr/>
          </p:nvSpPr>
          <p:spPr bwMode="auto">
            <a:xfrm>
              <a:off x="6291860" y="2015192"/>
              <a:ext cx="468000" cy="7200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şľîḋe">
              <a:extLst>
                <a:ext uri="{FF2B5EF4-FFF2-40B4-BE49-F238E27FC236}">
                  <a16:creationId xmlns:a16="http://schemas.microsoft.com/office/drawing/2014/main" id="{14BEB2BE-4055-46C8-B6D0-093A27142B51}"/>
                </a:ext>
              </a:extLst>
            </p:cNvPr>
            <p:cNvSpPr/>
            <p:nvPr/>
          </p:nvSpPr>
          <p:spPr bwMode="auto">
            <a:xfrm>
              <a:off x="6165860" y="4516510"/>
              <a:ext cx="720000" cy="720000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5" name="îšḻíďè">
              <a:extLst>
                <a:ext uri="{FF2B5EF4-FFF2-40B4-BE49-F238E27FC236}">
                  <a16:creationId xmlns:a16="http://schemas.microsoft.com/office/drawing/2014/main" id="{21F31C70-ECB1-49F9-9DD3-577299EB8DFE}"/>
                </a:ext>
              </a:extLst>
            </p:cNvPr>
            <p:cNvSpPr/>
            <p:nvPr/>
          </p:nvSpPr>
          <p:spPr bwMode="auto">
            <a:xfrm>
              <a:off x="7394998" y="3265850"/>
              <a:ext cx="720000" cy="720000"/>
            </a:xfrm>
            <a:custGeom>
              <a:avLst/>
              <a:gdLst/>
              <a:ahLst/>
              <a:cxnLst>
                <a:cxn ang="0">
                  <a:pos x="224" y="12"/>
                </a:cxn>
                <a:cxn ang="0">
                  <a:pos x="188" y="0"/>
                </a:cxn>
                <a:cxn ang="0">
                  <a:pos x="168" y="4"/>
                </a:cxn>
                <a:cxn ang="0">
                  <a:pos x="112" y="54"/>
                </a:cxn>
                <a:cxn ang="0">
                  <a:pos x="110" y="54"/>
                </a:cxn>
                <a:cxn ang="0">
                  <a:pos x="28" y="138"/>
                </a:cxn>
                <a:cxn ang="0">
                  <a:pos x="20" y="152"/>
                </a:cxn>
                <a:cxn ang="0">
                  <a:pos x="0" y="228"/>
                </a:cxn>
                <a:cxn ang="0">
                  <a:pos x="8" y="248"/>
                </a:cxn>
                <a:cxn ang="0">
                  <a:pos x="28" y="256"/>
                </a:cxn>
                <a:cxn ang="0">
                  <a:pos x="106" y="236"/>
                </a:cxn>
                <a:cxn ang="0">
                  <a:pos x="240" y="106"/>
                </a:cxn>
                <a:cxn ang="0">
                  <a:pos x="252" y="86"/>
                </a:cxn>
                <a:cxn ang="0">
                  <a:pos x="254" y="52"/>
                </a:cxn>
                <a:cxn ang="0">
                  <a:pos x="236" y="20"/>
                </a:cxn>
                <a:cxn ang="0">
                  <a:pos x="126" y="180"/>
                </a:cxn>
                <a:cxn ang="0">
                  <a:pos x="198" y="94"/>
                </a:cxn>
                <a:cxn ang="0">
                  <a:pos x="196" y="126"/>
                </a:cxn>
                <a:cxn ang="0">
                  <a:pos x="190" y="134"/>
                </a:cxn>
                <a:cxn ang="0">
                  <a:pos x="128" y="196"/>
                </a:cxn>
                <a:cxn ang="0">
                  <a:pos x="118" y="162"/>
                </a:cxn>
                <a:cxn ang="0">
                  <a:pos x="100" y="142"/>
                </a:cxn>
                <a:cxn ang="0">
                  <a:pos x="168" y="60"/>
                </a:cxn>
                <a:cxn ang="0">
                  <a:pos x="184" y="72"/>
                </a:cxn>
                <a:cxn ang="0">
                  <a:pos x="118" y="162"/>
                </a:cxn>
                <a:cxn ang="0">
                  <a:pos x="72" y="130"/>
                </a:cxn>
                <a:cxn ang="0">
                  <a:pos x="122" y="66"/>
                </a:cxn>
                <a:cxn ang="0">
                  <a:pos x="150" y="56"/>
                </a:cxn>
                <a:cxn ang="0">
                  <a:pos x="34" y="238"/>
                </a:cxn>
                <a:cxn ang="0">
                  <a:pos x="28" y="240"/>
                </a:cxn>
                <a:cxn ang="0">
                  <a:pos x="16" y="232"/>
                </a:cxn>
                <a:cxn ang="0">
                  <a:pos x="16" y="224"/>
                </a:cxn>
                <a:cxn ang="0">
                  <a:pos x="32" y="194"/>
                </a:cxn>
                <a:cxn ang="0">
                  <a:pos x="52" y="204"/>
                </a:cxn>
                <a:cxn ang="0">
                  <a:pos x="60" y="218"/>
                </a:cxn>
                <a:cxn ang="0">
                  <a:pos x="34" y="238"/>
                </a:cxn>
                <a:cxn ang="0">
                  <a:pos x="70" y="222"/>
                </a:cxn>
                <a:cxn ang="0">
                  <a:pos x="58" y="198"/>
                </a:cxn>
                <a:cxn ang="0">
                  <a:pos x="44" y="188"/>
                </a:cxn>
                <a:cxn ang="0">
                  <a:pos x="36" y="156"/>
                </a:cxn>
                <a:cxn ang="0">
                  <a:pos x="38" y="150"/>
                </a:cxn>
                <a:cxn ang="0">
                  <a:pos x="60" y="144"/>
                </a:cxn>
                <a:cxn ang="0">
                  <a:pos x="82" y="150"/>
                </a:cxn>
                <a:cxn ang="0">
                  <a:pos x="96" y="160"/>
                </a:cxn>
                <a:cxn ang="0">
                  <a:pos x="110" y="182"/>
                </a:cxn>
                <a:cxn ang="0">
                  <a:pos x="110" y="206"/>
                </a:cxn>
                <a:cxn ang="0">
                  <a:pos x="104" y="220"/>
                </a:cxn>
                <a:cxn ang="0">
                  <a:pos x="230" y="94"/>
                </a:cxn>
                <a:cxn ang="0">
                  <a:pos x="216" y="102"/>
                </a:cxn>
                <a:cxn ang="0">
                  <a:pos x="210" y="80"/>
                </a:cxn>
                <a:cxn ang="0">
                  <a:pos x="196" y="60"/>
                </a:cxn>
                <a:cxn ang="0">
                  <a:pos x="162" y="42"/>
                </a:cxn>
                <a:cxn ang="0">
                  <a:pos x="162" y="26"/>
                </a:cxn>
                <a:cxn ang="0">
                  <a:pos x="180" y="16"/>
                </a:cxn>
                <a:cxn ang="0">
                  <a:pos x="198" y="18"/>
                </a:cxn>
                <a:cxn ang="0">
                  <a:pos x="224" y="32"/>
                </a:cxn>
                <a:cxn ang="0">
                  <a:pos x="236" y="48"/>
                </a:cxn>
                <a:cxn ang="0">
                  <a:pos x="240" y="66"/>
                </a:cxn>
                <a:cxn ang="0">
                  <a:pos x="234" y="88"/>
                </a:cxn>
              </a:cxnLst>
              <a:rect l="0" t="0" r="r" b="b"/>
              <a:pathLst>
                <a:path w="256" h="256">
                  <a:moveTo>
                    <a:pt x="236" y="20"/>
                  </a:moveTo>
                  <a:lnTo>
                    <a:pt x="236" y="20"/>
                  </a:lnTo>
                  <a:lnTo>
                    <a:pt x="224" y="12"/>
                  </a:lnTo>
                  <a:lnTo>
                    <a:pt x="212" y="6"/>
                  </a:lnTo>
                  <a:lnTo>
                    <a:pt x="200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8" y="0"/>
                  </a:lnTo>
                  <a:lnTo>
                    <a:pt x="168" y="4"/>
                  </a:lnTo>
                  <a:lnTo>
                    <a:pt x="158" y="8"/>
                  </a:lnTo>
                  <a:lnTo>
                    <a:pt x="150" y="16"/>
                  </a:lnTo>
                  <a:lnTo>
                    <a:pt x="112" y="54"/>
                  </a:lnTo>
                  <a:lnTo>
                    <a:pt x="112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110" y="54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4" y="144"/>
                  </a:lnTo>
                  <a:lnTo>
                    <a:pt x="20" y="152"/>
                  </a:lnTo>
                  <a:lnTo>
                    <a:pt x="2" y="220"/>
                  </a:lnTo>
                  <a:lnTo>
                    <a:pt x="2" y="22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38" y="254"/>
                  </a:lnTo>
                  <a:lnTo>
                    <a:pt x="106" y="236"/>
                  </a:lnTo>
                  <a:lnTo>
                    <a:pt x="106" y="236"/>
                  </a:lnTo>
                  <a:lnTo>
                    <a:pt x="112" y="234"/>
                  </a:lnTo>
                  <a:lnTo>
                    <a:pt x="118" y="228"/>
                  </a:lnTo>
                  <a:lnTo>
                    <a:pt x="240" y="106"/>
                  </a:lnTo>
                  <a:lnTo>
                    <a:pt x="240" y="106"/>
                  </a:lnTo>
                  <a:lnTo>
                    <a:pt x="248" y="96"/>
                  </a:lnTo>
                  <a:lnTo>
                    <a:pt x="252" y="86"/>
                  </a:lnTo>
                  <a:lnTo>
                    <a:pt x="256" y="76"/>
                  </a:lnTo>
                  <a:lnTo>
                    <a:pt x="256" y="64"/>
                  </a:lnTo>
                  <a:lnTo>
                    <a:pt x="254" y="52"/>
                  </a:lnTo>
                  <a:lnTo>
                    <a:pt x="250" y="42"/>
                  </a:lnTo>
                  <a:lnTo>
                    <a:pt x="244" y="30"/>
                  </a:lnTo>
                  <a:lnTo>
                    <a:pt x="236" y="20"/>
                  </a:lnTo>
                  <a:close/>
                  <a:moveTo>
                    <a:pt x="128" y="190"/>
                  </a:moveTo>
                  <a:lnTo>
                    <a:pt x="128" y="190"/>
                  </a:lnTo>
                  <a:lnTo>
                    <a:pt x="126" y="180"/>
                  </a:lnTo>
                  <a:lnTo>
                    <a:pt x="122" y="170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200" y="104"/>
                  </a:lnTo>
                  <a:lnTo>
                    <a:pt x="200" y="116"/>
                  </a:lnTo>
                  <a:lnTo>
                    <a:pt x="196" y="126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90" y="134"/>
                  </a:lnTo>
                  <a:lnTo>
                    <a:pt x="128" y="196"/>
                  </a:lnTo>
                  <a:lnTo>
                    <a:pt x="128" y="196"/>
                  </a:lnTo>
                  <a:lnTo>
                    <a:pt x="128" y="190"/>
                  </a:lnTo>
                  <a:close/>
                  <a:moveTo>
                    <a:pt x="118" y="162"/>
                  </a:moveTo>
                  <a:lnTo>
                    <a:pt x="118" y="162"/>
                  </a:lnTo>
                  <a:lnTo>
                    <a:pt x="108" y="148"/>
                  </a:lnTo>
                  <a:lnTo>
                    <a:pt x="108" y="148"/>
                  </a:lnTo>
                  <a:lnTo>
                    <a:pt x="100" y="142"/>
                  </a:lnTo>
                  <a:lnTo>
                    <a:pt x="92" y="136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76" y="64"/>
                  </a:lnTo>
                  <a:lnTo>
                    <a:pt x="184" y="72"/>
                  </a:lnTo>
                  <a:lnTo>
                    <a:pt x="184" y="72"/>
                  </a:lnTo>
                  <a:lnTo>
                    <a:pt x="190" y="78"/>
                  </a:lnTo>
                  <a:lnTo>
                    <a:pt x="194" y="86"/>
                  </a:lnTo>
                  <a:lnTo>
                    <a:pt x="118" y="162"/>
                  </a:lnTo>
                  <a:close/>
                  <a:moveTo>
                    <a:pt x="84" y="132"/>
                  </a:moveTo>
                  <a:lnTo>
                    <a:pt x="84" y="132"/>
                  </a:lnTo>
                  <a:lnTo>
                    <a:pt x="72" y="130"/>
                  </a:lnTo>
                  <a:lnTo>
                    <a:pt x="60" y="128"/>
                  </a:lnTo>
                  <a:lnTo>
                    <a:pt x="122" y="66"/>
                  </a:lnTo>
                  <a:lnTo>
                    <a:pt x="122" y="66"/>
                  </a:lnTo>
                  <a:lnTo>
                    <a:pt x="130" y="60"/>
                  </a:lnTo>
                  <a:lnTo>
                    <a:pt x="140" y="56"/>
                  </a:lnTo>
                  <a:lnTo>
                    <a:pt x="150" y="56"/>
                  </a:lnTo>
                  <a:lnTo>
                    <a:pt x="160" y="58"/>
                  </a:lnTo>
                  <a:lnTo>
                    <a:pt x="84" y="132"/>
                  </a:lnTo>
                  <a:close/>
                  <a:moveTo>
                    <a:pt x="34" y="238"/>
                  </a:moveTo>
                  <a:lnTo>
                    <a:pt x="34" y="238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4" y="240"/>
                  </a:lnTo>
                  <a:lnTo>
                    <a:pt x="20" y="236"/>
                  </a:lnTo>
                  <a:lnTo>
                    <a:pt x="16" y="232"/>
                  </a:lnTo>
                  <a:lnTo>
                    <a:pt x="16" y="228"/>
                  </a:lnTo>
                  <a:lnTo>
                    <a:pt x="16" y="228"/>
                  </a:lnTo>
                  <a:lnTo>
                    <a:pt x="16" y="224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2" y="194"/>
                  </a:lnTo>
                  <a:lnTo>
                    <a:pt x="40" y="196"/>
                  </a:lnTo>
                  <a:lnTo>
                    <a:pt x="46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58" y="210"/>
                  </a:lnTo>
                  <a:lnTo>
                    <a:pt x="60" y="218"/>
                  </a:lnTo>
                  <a:lnTo>
                    <a:pt x="62" y="224"/>
                  </a:lnTo>
                  <a:lnTo>
                    <a:pt x="64" y="232"/>
                  </a:lnTo>
                  <a:lnTo>
                    <a:pt x="34" y="238"/>
                  </a:lnTo>
                  <a:close/>
                  <a:moveTo>
                    <a:pt x="70" y="230"/>
                  </a:moveTo>
                  <a:lnTo>
                    <a:pt x="70" y="230"/>
                  </a:lnTo>
                  <a:lnTo>
                    <a:pt x="70" y="222"/>
                  </a:lnTo>
                  <a:lnTo>
                    <a:pt x="68" y="214"/>
                  </a:lnTo>
                  <a:lnTo>
                    <a:pt x="64" y="206"/>
                  </a:lnTo>
                  <a:lnTo>
                    <a:pt x="58" y="198"/>
                  </a:lnTo>
                  <a:lnTo>
                    <a:pt x="58" y="198"/>
                  </a:lnTo>
                  <a:lnTo>
                    <a:pt x="50" y="192"/>
                  </a:lnTo>
                  <a:lnTo>
                    <a:pt x="44" y="188"/>
                  </a:lnTo>
                  <a:lnTo>
                    <a:pt x="36" y="186"/>
                  </a:lnTo>
                  <a:lnTo>
                    <a:pt x="28" y="184"/>
                  </a:lnTo>
                  <a:lnTo>
                    <a:pt x="36" y="156"/>
                  </a:lnTo>
                  <a:lnTo>
                    <a:pt x="36" y="156"/>
                  </a:lnTo>
                  <a:lnTo>
                    <a:pt x="38" y="150"/>
                  </a:lnTo>
                  <a:lnTo>
                    <a:pt x="38" y="150"/>
                  </a:lnTo>
                  <a:lnTo>
                    <a:pt x="44" y="146"/>
                  </a:lnTo>
                  <a:lnTo>
                    <a:pt x="52" y="144"/>
                  </a:lnTo>
                  <a:lnTo>
                    <a:pt x="60" y="144"/>
                  </a:lnTo>
                  <a:lnTo>
                    <a:pt x="68" y="144"/>
                  </a:lnTo>
                  <a:lnTo>
                    <a:pt x="74" y="146"/>
                  </a:lnTo>
                  <a:lnTo>
                    <a:pt x="82" y="150"/>
                  </a:lnTo>
                  <a:lnTo>
                    <a:pt x="90" y="154"/>
                  </a:lnTo>
                  <a:lnTo>
                    <a:pt x="96" y="160"/>
                  </a:lnTo>
                  <a:lnTo>
                    <a:pt x="96" y="160"/>
                  </a:lnTo>
                  <a:lnTo>
                    <a:pt x="102" y="166"/>
                  </a:lnTo>
                  <a:lnTo>
                    <a:pt x="108" y="174"/>
                  </a:lnTo>
                  <a:lnTo>
                    <a:pt x="110" y="182"/>
                  </a:lnTo>
                  <a:lnTo>
                    <a:pt x="112" y="190"/>
                  </a:lnTo>
                  <a:lnTo>
                    <a:pt x="112" y="198"/>
                  </a:lnTo>
                  <a:lnTo>
                    <a:pt x="110" y="206"/>
                  </a:lnTo>
                  <a:lnTo>
                    <a:pt x="108" y="214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0" y="222"/>
                  </a:lnTo>
                  <a:lnTo>
                    <a:pt x="70" y="230"/>
                  </a:lnTo>
                  <a:close/>
                  <a:moveTo>
                    <a:pt x="230" y="94"/>
                  </a:moveTo>
                  <a:lnTo>
                    <a:pt x="216" y="108"/>
                  </a:lnTo>
                  <a:lnTo>
                    <a:pt x="216" y="108"/>
                  </a:lnTo>
                  <a:lnTo>
                    <a:pt x="216" y="102"/>
                  </a:lnTo>
                  <a:lnTo>
                    <a:pt x="216" y="102"/>
                  </a:lnTo>
                  <a:lnTo>
                    <a:pt x="214" y="90"/>
                  </a:lnTo>
                  <a:lnTo>
                    <a:pt x="210" y="80"/>
                  </a:lnTo>
                  <a:lnTo>
                    <a:pt x="204" y="70"/>
                  </a:lnTo>
                  <a:lnTo>
                    <a:pt x="196" y="60"/>
                  </a:lnTo>
                  <a:lnTo>
                    <a:pt x="196" y="60"/>
                  </a:lnTo>
                  <a:lnTo>
                    <a:pt x="186" y="52"/>
                  </a:lnTo>
                  <a:lnTo>
                    <a:pt x="174" y="46"/>
                  </a:lnTo>
                  <a:lnTo>
                    <a:pt x="162" y="42"/>
                  </a:lnTo>
                  <a:lnTo>
                    <a:pt x="148" y="40"/>
                  </a:lnTo>
                  <a:lnTo>
                    <a:pt x="162" y="26"/>
                  </a:lnTo>
                  <a:lnTo>
                    <a:pt x="162" y="26"/>
                  </a:lnTo>
                  <a:lnTo>
                    <a:pt x="168" y="22"/>
                  </a:lnTo>
                  <a:lnTo>
                    <a:pt x="174" y="18"/>
                  </a:lnTo>
                  <a:lnTo>
                    <a:pt x="180" y="16"/>
                  </a:lnTo>
                  <a:lnTo>
                    <a:pt x="188" y="16"/>
                  </a:lnTo>
                  <a:lnTo>
                    <a:pt x="188" y="16"/>
                  </a:lnTo>
                  <a:lnTo>
                    <a:pt x="198" y="18"/>
                  </a:lnTo>
                  <a:lnTo>
                    <a:pt x="206" y="20"/>
                  </a:lnTo>
                  <a:lnTo>
                    <a:pt x="216" y="26"/>
                  </a:lnTo>
                  <a:lnTo>
                    <a:pt x="224" y="32"/>
                  </a:lnTo>
                  <a:lnTo>
                    <a:pt x="224" y="32"/>
                  </a:lnTo>
                  <a:lnTo>
                    <a:pt x="230" y="40"/>
                  </a:lnTo>
                  <a:lnTo>
                    <a:pt x="236" y="48"/>
                  </a:lnTo>
                  <a:lnTo>
                    <a:pt x="238" y="56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40" y="74"/>
                  </a:lnTo>
                  <a:lnTo>
                    <a:pt x="238" y="82"/>
                  </a:lnTo>
                  <a:lnTo>
                    <a:pt x="234" y="88"/>
                  </a:lnTo>
                  <a:lnTo>
                    <a:pt x="230" y="9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5818630-48A4-4C96-B63D-928ACC2F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5064" y1="66265" x2="55794" y2="60643"/>
                          <a14:foregroundMark x1="55794" y1="60643" x2="61373" y2="39759"/>
                          <a14:foregroundMark x1="58584" y1="36145" x2="56652" y2="51807"/>
                          <a14:foregroundMark x1="59013" y1="36546" x2="57511" y2="34940"/>
                          <a14:foregroundMark x1="67811" y1="31727" x2="66738" y2="51406"/>
                          <a14:backgroundMark x1="12661" y1="38153" x2="12661" y2="38153"/>
                          <a14:backgroundMark x1="83047" y1="38554" x2="83047" y2="38554"/>
                          <a14:backgroundMark x1="80687" y1="50602" x2="80687" y2="506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7709" y="2858047"/>
              <a:ext cx="3094213" cy="1653346"/>
            </a:xfrm>
            <a:prstGeom prst="rect">
              <a:avLst/>
            </a:prstGeom>
          </p:spPr>
        </p:pic>
      </p:grpSp>
      <p:sp>
        <p:nvSpPr>
          <p:cNvPr id="29" name="îSḻíḓé">
            <a:extLst>
              <a:ext uri="{FF2B5EF4-FFF2-40B4-BE49-F238E27FC236}">
                <a16:creationId xmlns:a16="http://schemas.microsoft.com/office/drawing/2014/main" id="{4B26021B-7B4A-42DE-A1D2-012879A9B859}"/>
              </a:ext>
            </a:extLst>
          </p:cNvPr>
          <p:cNvSpPr/>
          <p:nvPr/>
        </p:nvSpPr>
        <p:spPr>
          <a:xfrm>
            <a:off x="1422051" y="3343344"/>
            <a:ext cx="3988513" cy="307927"/>
          </a:xfrm>
          <a:prstGeom prst="rect">
            <a:avLst/>
          </a:prstGeom>
        </p:spPr>
        <p:txBody>
          <a:bodyPr wrap="none" lIns="90000" tIns="46800" rIns="90000" bIns="46800">
            <a:noAutofit/>
          </a:bodyPr>
          <a:lstStyle/>
          <a:p>
            <a:pPr lvl="0" defTabSz="914378">
              <a:defRPr/>
            </a:pPr>
            <a:r>
              <a:rPr lang="en-US" altLang="zh-CN" sz="2400"/>
              <a:t>Product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2930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59A9A-30B9-4D22-A066-524683A7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-172081"/>
            <a:ext cx="10801349" cy="1015999"/>
          </a:xfrm>
        </p:spPr>
        <p:txBody>
          <a:bodyPr/>
          <a:lstStyle/>
          <a:p>
            <a:r>
              <a:rPr lang="en-US" altLang="zh-CN"/>
              <a:t>Assumptions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D72E5-E665-4BAA-82F3-CCBC120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002" y="5862838"/>
            <a:ext cx="2886075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BDDDF4-1C52-496C-B63A-CAAC2EFE7E9E}"/>
              </a:ext>
            </a:extLst>
          </p:cNvPr>
          <p:cNvGrpSpPr/>
          <p:nvPr/>
        </p:nvGrpSpPr>
        <p:grpSpPr>
          <a:xfrm>
            <a:off x="890585" y="972493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" name="Rectangle 145">
              <a:extLst>
                <a:ext uri="{FF2B5EF4-FFF2-40B4-BE49-F238E27FC236}">
                  <a16:creationId xmlns:a16="http://schemas.microsoft.com/office/drawing/2014/main" id="{EC1A99DC-31AF-417C-8B6A-5D9B43957721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32EE8418-94F0-45FE-9EB5-04A3F34DCD80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1.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i$ľîḓê">
            <a:extLst>
              <a:ext uri="{FF2B5EF4-FFF2-40B4-BE49-F238E27FC236}">
                <a16:creationId xmlns:a16="http://schemas.microsoft.com/office/drawing/2014/main" id="{D6193E46-4763-4F4D-993F-1F83DC0E64AD}"/>
              </a:ext>
            </a:extLst>
          </p:cNvPr>
          <p:cNvSpPr/>
          <p:nvPr/>
        </p:nvSpPr>
        <p:spPr bwMode="auto">
          <a:xfrm>
            <a:off x="1525206" y="942247"/>
            <a:ext cx="10024641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A certain kind of component can be used as the component of multiple kinds of drones.</a:t>
            </a:r>
          </a:p>
        </p:txBody>
      </p:sp>
      <p:sp>
        <p:nvSpPr>
          <p:cNvPr id="12" name="i$ľîḓê">
            <a:extLst>
              <a:ext uri="{FF2B5EF4-FFF2-40B4-BE49-F238E27FC236}">
                <a16:creationId xmlns:a16="http://schemas.microsoft.com/office/drawing/2014/main" id="{DA63A1CB-0957-4EF1-8428-E7E88A94AB57}"/>
              </a:ext>
            </a:extLst>
          </p:cNvPr>
          <p:cNvSpPr/>
          <p:nvPr/>
        </p:nvSpPr>
        <p:spPr bwMode="auto">
          <a:xfrm>
            <a:off x="1525207" y="1591341"/>
            <a:ext cx="1015766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Each time a customer can buy multiple drones and components in a sale order through only one staff.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625F801-A4AF-4356-9E2B-12A34CE4F9C2}"/>
              </a:ext>
            </a:extLst>
          </p:cNvPr>
          <p:cNvGrpSpPr/>
          <p:nvPr/>
        </p:nvGrpSpPr>
        <p:grpSpPr>
          <a:xfrm>
            <a:off x="890585" y="2270681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Rectangle 145">
              <a:extLst>
                <a:ext uri="{FF2B5EF4-FFF2-40B4-BE49-F238E27FC236}">
                  <a16:creationId xmlns:a16="http://schemas.microsoft.com/office/drawing/2014/main" id="{C72DA551-D89A-466B-8594-B907949B7FDD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箭头: 五边形 14">
              <a:extLst>
                <a:ext uri="{FF2B5EF4-FFF2-40B4-BE49-F238E27FC236}">
                  <a16:creationId xmlns:a16="http://schemas.microsoft.com/office/drawing/2014/main" id="{3A13977D-7AA7-42C5-BFD4-792237344A3E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3.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i$ľîḓê">
            <a:extLst>
              <a:ext uri="{FF2B5EF4-FFF2-40B4-BE49-F238E27FC236}">
                <a16:creationId xmlns:a16="http://schemas.microsoft.com/office/drawing/2014/main" id="{E8C2BA98-75E8-4034-A6CB-36615CD20786}"/>
              </a:ext>
            </a:extLst>
          </p:cNvPr>
          <p:cNvSpPr/>
          <p:nvPr/>
        </p:nvSpPr>
        <p:spPr bwMode="auto">
          <a:xfrm>
            <a:off x="1525206" y="2240435"/>
            <a:ext cx="931442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Each time a customer can send a drone to repair to a store in a repair order through only one staff.</a:t>
            </a:r>
          </a:p>
        </p:txBody>
      </p:sp>
      <p:sp>
        <p:nvSpPr>
          <p:cNvPr id="20" name="i$ľîḓê">
            <a:extLst>
              <a:ext uri="{FF2B5EF4-FFF2-40B4-BE49-F238E27FC236}">
                <a16:creationId xmlns:a16="http://schemas.microsoft.com/office/drawing/2014/main" id="{B4689EA9-FE95-4E87-B769-7C9F0F219B36}"/>
              </a:ext>
            </a:extLst>
          </p:cNvPr>
          <p:cNvSpPr/>
          <p:nvPr/>
        </p:nvSpPr>
        <p:spPr bwMode="auto">
          <a:xfrm>
            <a:off x="1525206" y="2889529"/>
            <a:ext cx="546151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The repair sections are only located within the stores.</a:t>
            </a:r>
          </a:p>
        </p:txBody>
      </p:sp>
      <p:sp>
        <p:nvSpPr>
          <p:cNvPr id="24" name="i$ľîḓê">
            <a:extLst>
              <a:ext uri="{FF2B5EF4-FFF2-40B4-BE49-F238E27FC236}">
                <a16:creationId xmlns:a16="http://schemas.microsoft.com/office/drawing/2014/main" id="{14881DDA-5086-474B-B91E-072BDC3CA15A}"/>
              </a:ext>
            </a:extLst>
          </p:cNvPr>
          <p:cNvSpPr/>
          <p:nvPr/>
        </p:nvSpPr>
        <p:spPr bwMode="auto">
          <a:xfrm>
            <a:off x="1525207" y="3538623"/>
            <a:ext cx="6180610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One repair order can only guarantee the repairing of one product.</a:t>
            </a:r>
          </a:p>
        </p:txBody>
      </p:sp>
      <p:sp>
        <p:nvSpPr>
          <p:cNvPr id="28" name="i$ľîḓê">
            <a:extLst>
              <a:ext uri="{FF2B5EF4-FFF2-40B4-BE49-F238E27FC236}">
                <a16:creationId xmlns:a16="http://schemas.microsoft.com/office/drawing/2014/main" id="{3DDAF82E-4066-4F6B-A8AF-AB26AFC63C2C}"/>
              </a:ext>
            </a:extLst>
          </p:cNvPr>
          <p:cNvSpPr/>
          <p:nvPr/>
        </p:nvSpPr>
        <p:spPr bwMode="auto">
          <a:xfrm>
            <a:off x="1525206" y="4187717"/>
            <a:ext cx="557692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One employee can only provide service in a fixed post.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CA52440-D5EF-4314-9689-8F1431F84D51}"/>
              </a:ext>
            </a:extLst>
          </p:cNvPr>
          <p:cNvGrpSpPr/>
          <p:nvPr/>
        </p:nvGrpSpPr>
        <p:grpSpPr>
          <a:xfrm>
            <a:off x="890585" y="4867057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Rectangle 145">
              <a:extLst>
                <a:ext uri="{FF2B5EF4-FFF2-40B4-BE49-F238E27FC236}">
                  <a16:creationId xmlns:a16="http://schemas.microsoft.com/office/drawing/2014/main" id="{E4843DA3-D6FA-4166-80DB-F9E3E1935146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>
              <a:extLst>
                <a:ext uri="{FF2B5EF4-FFF2-40B4-BE49-F238E27FC236}">
                  <a16:creationId xmlns:a16="http://schemas.microsoft.com/office/drawing/2014/main" id="{F758322B-2F08-41DD-ADCC-5C601541B832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7.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i$ľîḓê">
            <a:extLst>
              <a:ext uri="{FF2B5EF4-FFF2-40B4-BE49-F238E27FC236}">
                <a16:creationId xmlns:a16="http://schemas.microsoft.com/office/drawing/2014/main" id="{AD8BF1A0-1120-4CCD-B6B8-9C0E3C46F92F}"/>
              </a:ext>
            </a:extLst>
          </p:cNvPr>
          <p:cNvSpPr/>
          <p:nvPr/>
        </p:nvSpPr>
        <p:spPr bwMode="auto">
          <a:xfrm>
            <a:off x="1525207" y="4836811"/>
            <a:ext cx="5772238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Each customer have only one address to receive the goods.</a:t>
            </a:r>
          </a:p>
        </p:txBody>
      </p:sp>
      <p:sp>
        <p:nvSpPr>
          <p:cNvPr id="36" name="i$ľîḓê">
            <a:extLst>
              <a:ext uri="{FF2B5EF4-FFF2-40B4-BE49-F238E27FC236}">
                <a16:creationId xmlns:a16="http://schemas.microsoft.com/office/drawing/2014/main" id="{802B3C41-BACB-4D1A-B0E7-A11373C663BD}"/>
              </a:ext>
            </a:extLst>
          </p:cNvPr>
          <p:cNvSpPr/>
          <p:nvPr/>
        </p:nvSpPr>
        <p:spPr bwMode="auto">
          <a:xfrm>
            <a:off x="1525206" y="5485900"/>
            <a:ext cx="6873069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44A79D"/>
                </a:solidFill>
              </a:rPr>
              <a:t>There are only three kinds of staff: sales staff, repair staff and factory staff.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037A831-DC74-4819-BEEB-16A856B52C54}"/>
              </a:ext>
            </a:extLst>
          </p:cNvPr>
          <p:cNvGrpSpPr/>
          <p:nvPr/>
        </p:nvGrpSpPr>
        <p:grpSpPr>
          <a:xfrm>
            <a:off x="890585" y="3568864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5" name="Rectangle 145">
              <a:extLst>
                <a:ext uri="{FF2B5EF4-FFF2-40B4-BE49-F238E27FC236}">
                  <a16:creationId xmlns:a16="http://schemas.microsoft.com/office/drawing/2014/main" id="{C905DBB7-0B16-4BBF-B6BB-97CB4BFBD9FA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0971E904-A497-47A1-879B-F6CE5A66B3F4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5.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8466F08-8447-4EF2-9D0B-53ADA0E4AF61}"/>
              </a:ext>
            </a:extLst>
          </p:cNvPr>
          <p:cNvGrpSpPr/>
          <p:nvPr/>
        </p:nvGrpSpPr>
        <p:grpSpPr>
          <a:xfrm>
            <a:off x="890585" y="6165695"/>
            <a:ext cx="597726" cy="392400"/>
            <a:chOff x="7526810" y="1953720"/>
            <a:chExt cx="597726" cy="392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Rectangle 145">
              <a:extLst>
                <a:ext uri="{FF2B5EF4-FFF2-40B4-BE49-F238E27FC236}">
                  <a16:creationId xmlns:a16="http://schemas.microsoft.com/office/drawing/2014/main" id="{28A933B0-188E-4656-A890-1CFF76613260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箭头: 五边形 58">
              <a:extLst>
                <a:ext uri="{FF2B5EF4-FFF2-40B4-BE49-F238E27FC236}">
                  <a16:creationId xmlns:a16="http://schemas.microsoft.com/office/drawing/2014/main" id="{FF417FDE-5FEE-46FE-9954-CA64C257479D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grpFill/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9.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0" name="i$ľîḓê">
            <a:extLst>
              <a:ext uri="{FF2B5EF4-FFF2-40B4-BE49-F238E27FC236}">
                <a16:creationId xmlns:a16="http://schemas.microsoft.com/office/drawing/2014/main" id="{1385052F-F4DE-48AA-8652-D4C331D65F1D}"/>
              </a:ext>
            </a:extLst>
          </p:cNvPr>
          <p:cNvSpPr/>
          <p:nvPr/>
        </p:nvSpPr>
        <p:spPr bwMode="auto">
          <a:xfrm>
            <a:off x="1525206" y="6135449"/>
            <a:ext cx="8852790" cy="45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7F7F7F"/>
                </a:solidFill>
              </a:rPr>
              <a:t>There are only four kinds of components: batteries, controllers, propellers and charging hubs.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6CFAA0F-6B54-4107-BBF9-A91E89117163}"/>
              </a:ext>
            </a:extLst>
          </p:cNvPr>
          <p:cNvGrpSpPr/>
          <p:nvPr/>
        </p:nvGrpSpPr>
        <p:grpSpPr>
          <a:xfrm>
            <a:off x="890585" y="1621587"/>
            <a:ext cx="597726" cy="392400"/>
            <a:chOff x="7526810" y="1953720"/>
            <a:chExt cx="597726" cy="392400"/>
          </a:xfrm>
        </p:grpSpPr>
        <p:sp>
          <p:nvSpPr>
            <p:cNvPr id="41" name="Rectangle 145">
              <a:extLst>
                <a:ext uri="{FF2B5EF4-FFF2-40B4-BE49-F238E27FC236}">
                  <a16:creationId xmlns:a16="http://schemas.microsoft.com/office/drawing/2014/main" id="{994565D1-360B-4F79-82B7-9D3A2EA4A510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74F5DFC5-58C9-4816-9D5F-293FF5C63A6E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2.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77DA597-7DE5-4BE5-A92C-3342DE9D93B8}"/>
              </a:ext>
            </a:extLst>
          </p:cNvPr>
          <p:cNvGrpSpPr/>
          <p:nvPr/>
        </p:nvGrpSpPr>
        <p:grpSpPr>
          <a:xfrm>
            <a:off x="890585" y="2923309"/>
            <a:ext cx="597726" cy="392400"/>
            <a:chOff x="7526810" y="1953720"/>
            <a:chExt cx="597726" cy="392400"/>
          </a:xfrm>
        </p:grpSpPr>
        <p:sp>
          <p:nvSpPr>
            <p:cNvPr id="44" name="Rectangle 145">
              <a:extLst>
                <a:ext uri="{FF2B5EF4-FFF2-40B4-BE49-F238E27FC236}">
                  <a16:creationId xmlns:a16="http://schemas.microsoft.com/office/drawing/2014/main" id="{D0830736-9D97-4E15-B93F-16B0B19B3627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50E3C469-E244-4A47-B2DF-EED3EFCA6EB2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4.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A6B0F85-EDBB-4B15-9168-4A0299346B5D}"/>
              </a:ext>
            </a:extLst>
          </p:cNvPr>
          <p:cNvGrpSpPr/>
          <p:nvPr/>
        </p:nvGrpSpPr>
        <p:grpSpPr>
          <a:xfrm>
            <a:off x="890585" y="4219068"/>
            <a:ext cx="597726" cy="392400"/>
            <a:chOff x="7526810" y="1953720"/>
            <a:chExt cx="597726" cy="392400"/>
          </a:xfrm>
        </p:grpSpPr>
        <p:sp>
          <p:nvSpPr>
            <p:cNvPr id="47" name="Rectangle 145">
              <a:extLst>
                <a:ext uri="{FF2B5EF4-FFF2-40B4-BE49-F238E27FC236}">
                  <a16:creationId xmlns:a16="http://schemas.microsoft.com/office/drawing/2014/main" id="{13C4B3E9-7811-481F-858A-E83EC44D59AA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CD5E3F78-ED57-47C9-97F1-F3F6BE6FA121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6.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3FB260D-1A44-4489-BBB4-88528A723C82}"/>
              </a:ext>
            </a:extLst>
          </p:cNvPr>
          <p:cNvGrpSpPr/>
          <p:nvPr/>
        </p:nvGrpSpPr>
        <p:grpSpPr>
          <a:xfrm>
            <a:off x="890585" y="5516146"/>
            <a:ext cx="597726" cy="392400"/>
            <a:chOff x="7526810" y="1953720"/>
            <a:chExt cx="597726" cy="392400"/>
          </a:xfrm>
        </p:grpSpPr>
        <p:sp>
          <p:nvSpPr>
            <p:cNvPr id="50" name="Rectangle 145">
              <a:extLst>
                <a:ext uri="{FF2B5EF4-FFF2-40B4-BE49-F238E27FC236}">
                  <a16:creationId xmlns:a16="http://schemas.microsoft.com/office/drawing/2014/main" id="{FF224EF3-49AD-4BA9-A89A-1DDEE80EF008}"/>
                </a:ext>
              </a:extLst>
            </p:cNvPr>
            <p:cNvSpPr/>
            <p:nvPr/>
          </p:nvSpPr>
          <p:spPr>
            <a:xfrm>
              <a:off x="7526810" y="1953720"/>
              <a:ext cx="62282" cy="3906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箭头: 五边形 50">
              <a:extLst>
                <a:ext uri="{FF2B5EF4-FFF2-40B4-BE49-F238E27FC236}">
                  <a16:creationId xmlns:a16="http://schemas.microsoft.com/office/drawing/2014/main" id="{176AEC86-148A-4D48-8E11-A23F25420BAF}"/>
                </a:ext>
              </a:extLst>
            </p:cNvPr>
            <p:cNvSpPr/>
            <p:nvPr/>
          </p:nvSpPr>
          <p:spPr bwMode="auto">
            <a:xfrm>
              <a:off x="7640916" y="1953720"/>
              <a:ext cx="483620" cy="392400"/>
            </a:xfrm>
            <a:prstGeom prst="homePlate">
              <a:avLst>
                <a:gd name="adj" fmla="val 35436"/>
              </a:avLst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8.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54da0e3e-e51d-4a1a-856e-f5ff383e567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093453A-3E89-4F1A-80C5-271DCFE60EF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5511" y="3005477"/>
            <a:ext cx="3197364" cy="2668892"/>
            <a:chOff x="285220" y="1502903"/>
            <a:chExt cx="4870850" cy="4065778"/>
          </a:xfrm>
        </p:grpSpPr>
        <p:grpSp>
          <p:nvGrpSpPr>
            <p:cNvPr id="53" name="išḻî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E21C914-2ECE-45DE-9EB1-7D425F1F267A}"/>
                </a:ext>
              </a:extLst>
            </p:cNvPr>
            <p:cNvGrpSpPr/>
            <p:nvPr/>
          </p:nvGrpSpPr>
          <p:grpSpPr>
            <a:xfrm>
              <a:off x="285220" y="1502903"/>
              <a:ext cx="4188305" cy="4065778"/>
              <a:chOff x="2933701" y="4727576"/>
              <a:chExt cx="42165588" cy="40932100"/>
            </a:xfrm>
          </p:grpSpPr>
          <p:sp>
            <p:nvSpPr>
              <p:cNvPr id="63" name="íşḷïďe">
                <a:extLst>
                  <a:ext uri="{FF2B5EF4-FFF2-40B4-BE49-F238E27FC236}">
                    <a16:creationId xmlns:a16="http://schemas.microsoft.com/office/drawing/2014/main" id="{8881C4DD-396C-434E-8CF6-0CA6F94C1E30}"/>
                  </a:ext>
                </a:extLst>
              </p:cNvPr>
              <p:cNvSpPr/>
              <p:nvPr/>
            </p:nvSpPr>
            <p:spPr bwMode="auto">
              <a:xfrm>
                <a:off x="11680826" y="39716076"/>
                <a:ext cx="26352500" cy="5943600"/>
              </a:xfrm>
              <a:custGeom>
                <a:avLst/>
                <a:gdLst/>
                <a:ahLst/>
                <a:cxnLst>
                  <a:cxn ang="0">
                    <a:pos x="120" y="23"/>
                  </a:cxn>
                  <a:cxn ang="0">
                    <a:pos x="111" y="26"/>
                  </a:cxn>
                  <a:cxn ang="0">
                    <a:pos x="101" y="29"/>
                  </a:cxn>
                  <a:cxn ang="0">
                    <a:pos x="111" y="26"/>
                  </a:cxn>
                  <a:cxn ang="0">
                    <a:pos x="120" y="23"/>
                  </a:cxn>
                  <a:cxn ang="0">
                    <a:pos x="120" y="23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4" y="10"/>
                  </a:cxn>
                  <a:cxn ang="0">
                    <a:pos x="84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89" y="10"/>
                  </a:cxn>
                  <a:cxn ang="0">
                    <a:pos x="88" y="10"/>
                  </a:cxn>
                  <a:cxn ang="0">
                    <a:pos x="92" y="10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90" y="9"/>
                  </a:cxn>
                  <a:cxn ang="0">
                    <a:pos x="197" y="3"/>
                  </a:cxn>
                  <a:cxn ang="0">
                    <a:pos x="196" y="22"/>
                  </a:cxn>
                  <a:cxn ang="0">
                    <a:pos x="165" y="35"/>
                  </a:cxn>
                  <a:cxn ang="0">
                    <a:pos x="127" y="26"/>
                  </a:cxn>
                  <a:cxn ang="0">
                    <a:pos x="118" y="30"/>
                  </a:cxn>
                  <a:cxn ang="0">
                    <a:pos x="73" y="37"/>
                  </a:cxn>
                  <a:cxn ang="0">
                    <a:pos x="45" y="31"/>
                  </a:cxn>
                  <a:cxn ang="0">
                    <a:pos x="31" y="22"/>
                  </a:cxn>
                  <a:cxn ang="0">
                    <a:pos x="29" y="5"/>
                  </a:cxn>
                  <a:cxn ang="0">
                    <a:pos x="0" y="24"/>
                  </a:cxn>
                  <a:cxn ang="0">
                    <a:pos x="118" y="53"/>
                  </a:cxn>
                  <a:cxn ang="0">
                    <a:pos x="235" y="24"/>
                  </a:cxn>
                  <a:cxn ang="0">
                    <a:pos x="197" y="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114" y="1"/>
                  </a:cxn>
                  <a:cxn ang="0">
                    <a:pos x="118" y="3"/>
                  </a:cxn>
                  <a:cxn ang="0">
                    <a:pos x="124" y="1"/>
                  </a:cxn>
                  <a:cxn ang="0">
                    <a:pos x="113" y="0"/>
                  </a:cxn>
                </a:cxnLst>
                <a:rect l="0" t="0" r="r" b="b"/>
                <a:pathLst>
                  <a:path w="235" h="53">
                    <a:moveTo>
                      <a:pt x="120" y="23"/>
                    </a:moveTo>
                    <a:cubicBezTo>
                      <a:pt x="115" y="25"/>
                      <a:pt x="111" y="26"/>
                      <a:pt x="111" y="26"/>
                    </a:cubicBezTo>
                    <a:cubicBezTo>
                      <a:pt x="107" y="27"/>
                      <a:pt x="104" y="28"/>
                      <a:pt x="101" y="29"/>
                    </a:cubicBezTo>
                    <a:cubicBezTo>
                      <a:pt x="104" y="28"/>
                      <a:pt x="107" y="27"/>
                      <a:pt x="111" y="26"/>
                    </a:cubicBezTo>
                    <a:cubicBezTo>
                      <a:pt x="111" y="26"/>
                      <a:pt x="115" y="25"/>
                      <a:pt x="120" y="23"/>
                    </a:cubicBezTo>
                    <a:cubicBezTo>
                      <a:pt x="120" y="23"/>
                      <a:pt x="120" y="23"/>
                      <a:pt x="120" y="23"/>
                    </a:cubicBezTo>
                    <a:moveTo>
                      <a:pt x="90" y="9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88" y="9"/>
                      <a:pt x="87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7" y="10"/>
                      <a:pt x="88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9" y="10"/>
                      <a:pt x="88" y="10"/>
                      <a:pt x="88" y="10"/>
                    </a:cubicBezTo>
                    <a:cubicBezTo>
                      <a:pt x="89" y="10"/>
                      <a:pt x="90" y="10"/>
                      <a:pt x="92" y="10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9"/>
                      <a:pt x="90" y="9"/>
                      <a:pt x="90" y="9"/>
                    </a:cubicBezTo>
                    <a:moveTo>
                      <a:pt x="197" y="3"/>
                    </a:moveTo>
                    <a:cubicBezTo>
                      <a:pt x="199" y="9"/>
                      <a:pt x="200" y="17"/>
                      <a:pt x="196" y="22"/>
                    </a:cubicBezTo>
                    <a:cubicBezTo>
                      <a:pt x="191" y="28"/>
                      <a:pt x="182" y="35"/>
                      <a:pt x="165" y="35"/>
                    </a:cubicBezTo>
                    <a:cubicBezTo>
                      <a:pt x="155" y="35"/>
                      <a:pt x="143" y="32"/>
                      <a:pt x="127" y="26"/>
                    </a:cubicBezTo>
                    <a:cubicBezTo>
                      <a:pt x="123" y="28"/>
                      <a:pt x="119" y="29"/>
                      <a:pt x="118" y="30"/>
                    </a:cubicBezTo>
                    <a:cubicBezTo>
                      <a:pt x="99" y="35"/>
                      <a:pt x="84" y="37"/>
                      <a:pt x="73" y="37"/>
                    </a:cubicBezTo>
                    <a:cubicBezTo>
                      <a:pt x="60" y="37"/>
                      <a:pt x="51" y="35"/>
                      <a:pt x="45" y="31"/>
                    </a:cubicBezTo>
                    <a:cubicBezTo>
                      <a:pt x="38" y="29"/>
                      <a:pt x="34" y="25"/>
                      <a:pt x="31" y="22"/>
                    </a:cubicBezTo>
                    <a:cubicBezTo>
                      <a:pt x="27" y="18"/>
                      <a:pt x="27" y="11"/>
                      <a:pt x="29" y="5"/>
                    </a:cubicBezTo>
                    <a:cubicBezTo>
                      <a:pt x="11" y="10"/>
                      <a:pt x="0" y="17"/>
                      <a:pt x="0" y="24"/>
                    </a:cubicBezTo>
                    <a:cubicBezTo>
                      <a:pt x="0" y="40"/>
                      <a:pt x="53" y="53"/>
                      <a:pt x="118" y="53"/>
                    </a:cubicBezTo>
                    <a:cubicBezTo>
                      <a:pt x="183" y="53"/>
                      <a:pt x="235" y="40"/>
                      <a:pt x="235" y="24"/>
                    </a:cubicBezTo>
                    <a:cubicBezTo>
                      <a:pt x="235" y="16"/>
                      <a:pt x="221" y="8"/>
                      <a:pt x="197" y="3"/>
                    </a:cubicBezTo>
                    <a:moveTo>
                      <a:pt x="113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2" y="1"/>
                      <a:pt x="113" y="1"/>
                      <a:pt x="114" y="1"/>
                    </a:cubicBezTo>
                    <a:cubicBezTo>
                      <a:pt x="115" y="2"/>
                      <a:pt x="117" y="2"/>
                      <a:pt x="118" y="3"/>
                    </a:cubicBezTo>
                    <a:cubicBezTo>
                      <a:pt x="121" y="2"/>
                      <a:pt x="123" y="1"/>
                      <a:pt x="124" y="1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00A9B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ş1iḍê">
                <a:extLst>
                  <a:ext uri="{FF2B5EF4-FFF2-40B4-BE49-F238E27FC236}">
                    <a16:creationId xmlns:a16="http://schemas.microsoft.com/office/drawing/2014/main" id="{0FE01876-3605-4F04-8699-FAD83A55D78C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0C0B0B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ľíḑé">
                <a:extLst>
                  <a:ext uri="{FF2B5EF4-FFF2-40B4-BE49-F238E27FC236}">
                    <a16:creationId xmlns:a16="http://schemas.microsoft.com/office/drawing/2014/main" id="{065781B6-3029-42BC-8FE0-E06ED31CB23F}"/>
                  </a:ext>
                </a:extLst>
              </p:cNvPr>
              <p:cNvSpPr/>
              <p:nvPr/>
            </p:nvSpPr>
            <p:spPr bwMode="auto">
              <a:xfrm>
                <a:off x="21661438" y="37360226"/>
                <a:ext cx="12558713" cy="7513638"/>
              </a:xfrm>
              <a:custGeom>
                <a:avLst/>
                <a:gdLst/>
                <a:ahLst/>
                <a:cxnLst>
                  <a:cxn ang="0">
                    <a:pos x="6" y="22"/>
                  </a:cxn>
                  <a:cxn ang="0">
                    <a:pos x="14" y="19"/>
                  </a:cxn>
                  <a:cxn ang="0">
                    <a:pos x="35" y="26"/>
                  </a:cxn>
                  <a:cxn ang="0">
                    <a:pos x="49" y="30"/>
                  </a:cxn>
                  <a:cxn ang="0">
                    <a:pos x="57" y="31"/>
                  </a:cxn>
                  <a:cxn ang="0">
                    <a:pos x="52" y="22"/>
                  </a:cxn>
                  <a:cxn ang="0">
                    <a:pos x="24" y="21"/>
                  </a:cxn>
                  <a:cxn ang="0">
                    <a:pos x="24" y="21"/>
                  </a:cxn>
                  <a:cxn ang="0">
                    <a:pos x="24" y="0"/>
                  </a:cxn>
                  <a:cxn ang="0">
                    <a:pos x="60" y="0"/>
                  </a:cxn>
                  <a:cxn ang="0">
                    <a:pos x="107" y="20"/>
                  </a:cxn>
                  <a:cxn ang="0">
                    <a:pos x="107" y="43"/>
                  </a:cxn>
                  <a:cxn ang="0">
                    <a:pos x="27" y="41"/>
                  </a:cxn>
                  <a:cxn ang="0">
                    <a:pos x="1" y="30"/>
                  </a:cxn>
                  <a:cxn ang="0">
                    <a:pos x="6" y="22"/>
                  </a:cxn>
                </a:cxnLst>
                <a:rect l="0" t="0" r="r" b="b"/>
                <a:pathLst>
                  <a:path w="112" h="67">
                    <a:moveTo>
                      <a:pt x="6" y="22"/>
                    </a:moveTo>
                    <a:cubicBezTo>
                      <a:pt x="9" y="19"/>
                      <a:pt x="13" y="18"/>
                      <a:pt x="14" y="19"/>
                    </a:cubicBezTo>
                    <a:cubicBezTo>
                      <a:pt x="14" y="19"/>
                      <a:pt x="31" y="24"/>
                      <a:pt x="35" y="26"/>
                    </a:cubicBezTo>
                    <a:cubicBezTo>
                      <a:pt x="40" y="27"/>
                      <a:pt x="45" y="29"/>
                      <a:pt x="49" y="30"/>
                    </a:cubicBezTo>
                    <a:cubicBezTo>
                      <a:pt x="52" y="31"/>
                      <a:pt x="55" y="31"/>
                      <a:pt x="57" y="31"/>
                    </a:cubicBezTo>
                    <a:cubicBezTo>
                      <a:pt x="64" y="31"/>
                      <a:pt x="70" y="25"/>
                      <a:pt x="52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97" y="4"/>
                      <a:pt x="107" y="20"/>
                    </a:cubicBezTo>
                    <a:cubicBezTo>
                      <a:pt x="110" y="25"/>
                      <a:pt x="112" y="37"/>
                      <a:pt x="107" y="43"/>
                    </a:cubicBezTo>
                    <a:cubicBezTo>
                      <a:pt x="98" y="53"/>
                      <a:pt x="78" y="67"/>
                      <a:pt x="27" y="41"/>
                    </a:cubicBezTo>
                    <a:cubicBezTo>
                      <a:pt x="26" y="41"/>
                      <a:pt x="2" y="31"/>
                      <a:pt x="1" y="30"/>
                    </a:cubicBezTo>
                    <a:cubicBezTo>
                      <a:pt x="1" y="30"/>
                      <a:pt x="0" y="27"/>
                      <a:pt x="6" y="22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šľiḋè">
                <a:extLst>
                  <a:ext uri="{FF2B5EF4-FFF2-40B4-BE49-F238E27FC236}">
                    <a16:creationId xmlns:a16="http://schemas.microsoft.com/office/drawing/2014/main" id="{C2291FE6-A124-4F6A-9E66-FA05A2C2E2E9}"/>
                  </a:ext>
                </a:extLst>
              </p:cNvPr>
              <p:cNvSpPr/>
              <p:nvPr/>
            </p:nvSpPr>
            <p:spPr bwMode="auto">
              <a:xfrm>
                <a:off x="24352251" y="37360226"/>
                <a:ext cx="9196388" cy="201930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8" y="3"/>
                  </a:cxn>
                  <a:cxn ang="0">
                    <a:pos x="82" y="18"/>
                  </a:cxn>
                  <a:cxn ang="0">
                    <a:pos x="36" y="0"/>
                  </a:cxn>
                </a:cxnLst>
                <a:rect l="0" t="0" r="r" b="b"/>
                <a:pathLst>
                  <a:path w="82" h="18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68" y="6"/>
                      <a:pt x="82" y="18"/>
                    </a:cubicBezTo>
                    <a:cubicBezTo>
                      <a:pt x="70" y="4"/>
                      <a:pt x="36" y="0"/>
                      <a:pt x="36" y="0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lîḑê">
                <a:extLst>
                  <a:ext uri="{FF2B5EF4-FFF2-40B4-BE49-F238E27FC236}">
                    <a16:creationId xmlns:a16="http://schemas.microsoft.com/office/drawing/2014/main" id="{EA7BBCEC-7C95-4C32-8659-3694EEF24A04}"/>
                  </a:ext>
                </a:extLst>
              </p:cNvPr>
              <p:cNvSpPr/>
              <p:nvPr/>
            </p:nvSpPr>
            <p:spPr bwMode="auto">
              <a:xfrm>
                <a:off x="16725901" y="42295763"/>
                <a:ext cx="9196388" cy="1570038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66" y="3"/>
                  </a:cxn>
                  <a:cxn ang="0">
                    <a:pos x="56" y="6"/>
                  </a:cxn>
                  <a:cxn ang="0">
                    <a:pos x="20" y="11"/>
                  </a:cxn>
                  <a:cxn ang="0">
                    <a:pos x="0" y="8"/>
                  </a:cxn>
                  <a:cxn ang="0">
                    <a:pos x="28" y="14"/>
                  </a:cxn>
                  <a:cxn ang="0">
                    <a:pos x="73" y="7"/>
                  </a:cxn>
                  <a:cxn ang="0">
                    <a:pos x="82" y="3"/>
                  </a:cxn>
                  <a:cxn ang="0">
                    <a:pos x="75" y="0"/>
                  </a:cxn>
                </a:cxnLst>
                <a:rect l="0" t="0" r="r" b="b"/>
                <a:pathLst>
                  <a:path w="82" h="14">
                    <a:moveTo>
                      <a:pt x="75" y="0"/>
                    </a:moveTo>
                    <a:cubicBezTo>
                      <a:pt x="70" y="2"/>
                      <a:pt x="66" y="3"/>
                      <a:pt x="66" y="3"/>
                    </a:cubicBezTo>
                    <a:cubicBezTo>
                      <a:pt x="62" y="4"/>
                      <a:pt x="59" y="5"/>
                      <a:pt x="56" y="6"/>
                    </a:cubicBezTo>
                    <a:cubicBezTo>
                      <a:pt x="41" y="9"/>
                      <a:pt x="30" y="11"/>
                      <a:pt x="20" y="11"/>
                    </a:cubicBezTo>
                    <a:cubicBezTo>
                      <a:pt x="12" y="11"/>
                      <a:pt x="5" y="10"/>
                      <a:pt x="0" y="8"/>
                    </a:cubicBezTo>
                    <a:cubicBezTo>
                      <a:pt x="6" y="12"/>
                      <a:pt x="15" y="14"/>
                      <a:pt x="28" y="14"/>
                    </a:cubicBezTo>
                    <a:cubicBezTo>
                      <a:pt x="39" y="14"/>
                      <a:pt x="54" y="12"/>
                      <a:pt x="73" y="7"/>
                    </a:cubicBezTo>
                    <a:cubicBezTo>
                      <a:pt x="74" y="6"/>
                      <a:pt x="78" y="5"/>
                      <a:pt x="82" y="3"/>
                    </a:cubicBezTo>
                    <a:cubicBezTo>
                      <a:pt x="80" y="2"/>
                      <a:pt x="78" y="1"/>
                      <a:pt x="75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s1íḍè">
                <a:extLst>
                  <a:ext uri="{FF2B5EF4-FFF2-40B4-BE49-F238E27FC236}">
                    <a16:creationId xmlns:a16="http://schemas.microsoft.com/office/drawing/2014/main" id="{C734D52E-39FF-4E00-95C8-3435F297A698}"/>
                  </a:ext>
                </a:extLst>
              </p:cNvPr>
              <p:cNvSpPr/>
              <p:nvPr/>
            </p:nvSpPr>
            <p:spPr bwMode="auto">
              <a:xfrm>
                <a:off x="25138063" y="41062276"/>
                <a:ext cx="2803525" cy="15700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17" y="0"/>
                  </a:cxn>
                  <a:cxn ang="0">
                    <a:pos x="0" y="11"/>
                  </a:cxn>
                  <a:cxn ang="0">
                    <a:pos x="7" y="14"/>
                  </a:cxn>
                  <a:cxn ang="0">
                    <a:pos x="24" y="4"/>
                  </a:cxn>
                  <a:cxn ang="0">
                    <a:pos x="25" y="3"/>
                  </a:cxn>
                  <a:cxn ang="0">
                    <a:pos x="17" y="0"/>
                  </a:cxn>
                </a:cxnLst>
                <a:rect l="0" t="0" r="r" b="b"/>
                <a:pathLst>
                  <a:path w="25" h="14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4"/>
                      <a:pt x="6" y="8"/>
                      <a:pt x="0" y="11"/>
                    </a:cubicBezTo>
                    <a:cubicBezTo>
                      <a:pt x="3" y="12"/>
                      <a:pt x="5" y="13"/>
                      <a:pt x="7" y="14"/>
                    </a:cubicBezTo>
                    <a:cubicBezTo>
                      <a:pt x="13" y="11"/>
                      <a:pt x="20" y="8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1" y="2"/>
                      <a:pt x="19" y="1"/>
                      <a:pt x="17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1íḍé">
                <a:extLst>
                  <a:ext uri="{FF2B5EF4-FFF2-40B4-BE49-F238E27FC236}">
                    <a16:creationId xmlns:a16="http://schemas.microsoft.com/office/drawing/2014/main" id="{B3019756-B5D3-4058-A69E-2EE4EFECEB78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12447588" cy="6840538"/>
              </a:xfrm>
              <a:custGeom>
                <a:avLst/>
                <a:gdLst/>
                <a:ahLst/>
                <a:cxnLst>
                  <a:cxn ang="0">
                    <a:pos x="106" y="25"/>
                  </a:cxn>
                  <a:cxn ang="0">
                    <a:pos x="98" y="21"/>
                  </a:cxn>
                  <a:cxn ang="0">
                    <a:pos x="55" y="31"/>
                  </a:cxn>
                  <a:cxn ang="0">
                    <a:pos x="60" y="22"/>
                  </a:cxn>
                  <a:cxn ang="0">
                    <a:pos x="87" y="21"/>
                  </a:cxn>
                  <a:cxn ang="0">
                    <a:pos x="88" y="21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85" y="47"/>
                  </a:cxn>
                  <a:cxn ang="0">
                    <a:pos x="111" y="33"/>
                  </a:cxn>
                  <a:cxn ang="0">
                    <a:pos x="106" y="25"/>
                  </a:cxn>
                </a:cxnLst>
                <a:rect l="0" t="0" r="r" b="b"/>
                <a:pathLst>
                  <a:path w="111" h="61">
                    <a:moveTo>
                      <a:pt x="106" y="25"/>
                    </a:moveTo>
                    <a:cubicBezTo>
                      <a:pt x="101" y="21"/>
                      <a:pt x="99" y="22"/>
                      <a:pt x="98" y="21"/>
                    </a:cubicBezTo>
                    <a:cubicBezTo>
                      <a:pt x="98" y="21"/>
                      <a:pt x="68" y="33"/>
                      <a:pt x="55" y="31"/>
                    </a:cubicBezTo>
                    <a:cubicBezTo>
                      <a:pt x="48" y="30"/>
                      <a:pt x="41" y="25"/>
                      <a:pt x="60" y="22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14" y="53"/>
                      <a:pt x="35" y="61"/>
                      <a:pt x="85" y="47"/>
                    </a:cubicBezTo>
                    <a:cubicBezTo>
                      <a:pt x="86" y="47"/>
                      <a:pt x="104" y="40"/>
                      <a:pt x="111" y="33"/>
                    </a:cubicBezTo>
                    <a:cubicBezTo>
                      <a:pt x="111" y="33"/>
                      <a:pt x="110" y="28"/>
                      <a:pt x="106" y="25"/>
                    </a:cubicBezTo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şlíḋe">
                <a:extLst>
                  <a:ext uri="{FF2B5EF4-FFF2-40B4-BE49-F238E27FC236}">
                    <a16:creationId xmlns:a16="http://schemas.microsoft.com/office/drawing/2014/main" id="{8FD2F3E8-6302-4530-9897-E98C6AF8A896}"/>
                  </a:ext>
                </a:extLst>
              </p:cNvPr>
              <p:cNvSpPr/>
              <p:nvPr/>
            </p:nvSpPr>
            <p:spPr bwMode="auto">
              <a:xfrm>
                <a:off x="20202526" y="39716076"/>
                <a:ext cx="6505575" cy="1681163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0" y="9"/>
                  </a:cxn>
                  <a:cxn ang="0">
                    <a:pos x="7" y="12"/>
                  </a:cxn>
                  <a:cxn ang="0">
                    <a:pos x="50" y="3"/>
                  </a:cxn>
                  <a:cxn ang="0">
                    <a:pos x="58" y="6"/>
                  </a:cxn>
                  <a:cxn ang="0">
                    <a:pos x="56" y="4"/>
                  </a:cxn>
                  <a:cxn ang="0">
                    <a:pos x="48" y="0"/>
                  </a:cxn>
                  <a:cxn ang="0">
                    <a:pos x="5" y="10"/>
                  </a:cxn>
                </a:cxnLst>
                <a:rect l="0" t="0" r="r" b="b"/>
                <a:pathLst>
                  <a:path w="58" h="15">
                    <a:moveTo>
                      <a:pt x="5" y="10"/>
                    </a:moveTo>
                    <a:cubicBezTo>
                      <a:pt x="3" y="10"/>
                      <a:pt x="1" y="9"/>
                      <a:pt x="0" y="9"/>
                    </a:cubicBezTo>
                    <a:cubicBezTo>
                      <a:pt x="0" y="10"/>
                      <a:pt x="4" y="12"/>
                      <a:pt x="7" y="12"/>
                    </a:cubicBezTo>
                    <a:cubicBezTo>
                      <a:pt x="21" y="15"/>
                      <a:pt x="50" y="3"/>
                      <a:pt x="50" y="3"/>
                    </a:cubicBezTo>
                    <a:cubicBezTo>
                      <a:pt x="51" y="3"/>
                      <a:pt x="54" y="3"/>
                      <a:pt x="58" y="6"/>
                    </a:cubicBezTo>
                    <a:cubicBezTo>
                      <a:pt x="58" y="5"/>
                      <a:pt x="57" y="5"/>
                      <a:pt x="56" y="4"/>
                    </a:cubicBezTo>
                    <a:cubicBezTo>
                      <a:pt x="51" y="0"/>
                      <a:pt x="49" y="1"/>
                      <a:pt x="48" y="0"/>
                    </a:cubicBezTo>
                    <a:cubicBezTo>
                      <a:pt x="48" y="0"/>
                      <a:pt x="18" y="12"/>
                      <a:pt x="5" y="10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1iďê">
                <a:extLst>
                  <a:ext uri="{FF2B5EF4-FFF2-40B4-BE49-F238E27FC236}">
                    <a16:creationId xmlns:a16="http://schemas.microsoft.com/office/drawing/2014/main" id="{C7512231-F10B-4792-85FD-A7DC73B50A61}"/>
                  </a:ext>
                </a:extLst>
              </p:cNvPr>
              <p:cNvSpPr/>
              <p:nvPr/>
            </p:nvSpPr>
            <p:spPr bwMode="auto">
              <a:xfrm>
                <a:off x="21661438" y="39379526"/>
                <a:ext cx="3251200" cy="1457325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17" y="4"/>
                  </a:cxn>
                  <a:cxn ang="0">
                    <a:pos x="26" y="7"/>
                  </a:cxn>
                  <a:cxn ang="0">
                    <a:pos x="29" y="6"/>
                  </a:cxn>
                  <a:cxn ang="0">
                    <a:pos x="27" y="5"/>
                  </a:cxn>
                  <a:cxn ang="0">
                    <a:pos x="14" y="1"/>
                  </a:cxn>
                  <a:cxn ang="0">
                    <a:pos x="6" y="4"/>
                  </a:cxn>
                  <a:cxn ang="0">
                    <a:pos x="1" y="12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9" y="7"/>
                  </a:cxn>
                </a:cxnLst>
                <a:rect l="0" t="0" r="r" b="b"/>
                <a:pathLst>
                  <a:path w="29" h="13">
                    <a:moveTo>
                      <a:pt x="9" y="7"/>
                    </a:moveTo>
                    <a:cubicBezTo>
                      <a:pt x="12" y="4"/>
                      <a:pt x="15" y="3"/>
                      <a:pt x="17" y="4"/>
                    </a:cubicBezTo>
                    <a:cubicBezTo>
                      <a:pt x="17" y="4"/>
                      <a:pt x="21" y="5"/>
                      <a:pt x="26" y="7"/>
                    </a:cubicBezTo>
                    <a:cubicBezTo>
                      <a:pt x="27" y="6"/>
                      <a:pt x="28" y="6"/>
                      <a:pt x="29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3"/>
                      <a:pt x="14" y="1"/>
                      <a:pt x="14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9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3"/>
                      <a:pt x="4" y="12"/>
                      <a:pt x="4" y="12"/>
                    </a:cubicBezTo>
                    <a:cubicBezTo>
                      <a:pt x="5" y="11"/>
                      <a:pt x="6" y="9"/>
                      <a:pt x="9" y="7"/>
                    </a:cubicBezTo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ḷíḍè">
                <a:extLst>
                  <a:ext uri="{FF2B5EF4-FFF2-40B4-BE49-F238E27FC236}">
                    <a16:creationId xmlns:a16="http://schemas.microsoft.com/office/drawing/2014/main" id="{0812CE65-E860-406E-B566-1A8C211CCB9D}"/>
                  </a:ext>
                </a:extLst>
              </p:cNvPr>
              <p:cNvSpPr/>
              <p:nvPr/>
            </p:nvSpPr>
            <p:spPr bwMode="auto">
              <a:xfrm>
                <a:off x="24352251" y="39716076"/>
                <a:ext cx="112713" cy="1588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71" y="0"/>
                  </a:cxn>
                  <a:cxn ang="0">
                    <a:pos x="0" y="0"/>
                  </a:cxn>
                  <a:cxn ang="0">
                    <a:pos x="71" y="0"/>
                  </a:cxn>
                </a:cxnLst>
                <a:rect l="0" t="0" r="r" b="b"/>
                <a:pathLst>
                  <a:path w="71">
                    <a:moveTo>
                      <a:pt x="71" y="0"/>
                    </a:moveTo>
                    <a:lnTo>
                      <a:pt x="71" y="0"/>
                    </a:lnTo>
                    <a:lnTo>
                      <a:pt x="0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ľíḍe">
                <a:extLst>
                  <a:ext uri="{FF2B5EF4-FFF2-40B4-BE49-F238E27FC236}">
                    <a16:creationId xmlns:a16="http://schemas.microsoft.com/office/drawing/2014/main" id="{0FE2A21F-FFAD-4D8D-84FF-A13FB88E0931}"/>
                  </a:ext>
                </a:extLst>
              </p:cNvPr>
              <p:cNvSpPr/>
              <p:nvPr/>
            </p:nvSpPr>
            <p:spPr bwMode="auto">
              <a:xfrm>
                <a:off x="17848263" y="37922201"/>
                <a:ext cx="5719763" cy="3700463"/>
              </a:xfrm>
              <a:custGeom>
                <a:avLst/>
                <a:gdLst/>
                <a:ahLst/>
                <a:cxnLst>
                  <a:cxn ang="0">
                    <a:pos x="49" y="15"/>
                  </a:cxn>
                  <a:cxn ang="0">
                    <a:pos x="35" y="25"/>
                  </a:cxn>
                  <a:cxn ang="0">
                    <a:pos x="9" y="32"/>
                  </a:cxn>
                  <a:cxn ang="0">
                    <a:pos x="2" y="31"/>
                  </a:cxn>
                  <a:cxn ang="0">
                    <a:pos x="1" y="27"/>
                  </a:cxn>
                  <a:cxn ang="0">
                    <a:pos x="24" y="11"/>
                  </a:cxn>
                  <a:cxn ang="0">
                    <a:pos x="30" y="10"/>
                  </a:cxn>
                  <a:cxn ang="0">
                    <a:pos x="31" y="5"/>
                  </a:cxn>
                  <a:cxn ang="0">
                    <a:pos x="36" y="1"/>
                  </a:cxn>
                  <a:cxn ang="0">
                    <a:pos x="39" y="0"/>
                  </a:cxn>
                  <a:cxn ang="0">
                    <a:pos x="41" y="2"/>
                  </a:cxn>
                  <a:cxn ang="0">
                    <a:pos x="49" y="15"/>
                  </a:cxn>
                </a:cxnLst>
                <a:rect l="0" t="0" r="r" b="b"/>
                <a:pathLst>
                  <a:path w="51" h="33">
                    <a:moveTo>
                      <a:pt x="49" y="15"/>
                    </a:moveTo>
                    <a:cubicBezTo>
                      <a:pt x="47" y="16"/>
                      <a:pt x="40" y="18"/>
                      <a:pt x="35" y="25"/>
                    </a:cubicBezTo>
                    <a:cubicBezTo>
                      <a:pt x="28" y="26"/>
                      <a:pt x="9" y="32"/>
                      <a:pt x="9" y="32"/>
                    </a:cubicBezTo>
                    <a:cubicBezTo>
                      <a:pt x="9" y="32"/>
                      <a:pt x="4" y="33"/>
                      <a:pt x="2" y="31"/>
                    </a:cubicBezTo>
                    <a:cubicBezTo>
                      <a:pt x="0" y="30"/>
                      <a:pt x="1" y="27"/>
                      <a:pt x="1" y="27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8" y="0"/>
                      <a:pt x="39" y="0"/>
                    </a:cubicBezTo>
                    <a:cubicBezTo>
                      <a:pt x="40" y="1"/>
                      <a:pt x="41" y="2"/>
                      <a:pt x="41" y="2"/>
                    </a:cubicBezTo>
                    <a:cubicBezTo>
                      <a:pt x="41" y="2"/>
                      <a:pt x="51" y="14"/>
                      <a:pt x="49" y="15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S1ide">
                <a:extLst>
                  <a:ext uri="{FF2B5EF4-FFF2-40B4-BE49-F238E27FC236}">
                    <a16:creationId xmlns:a16="http://schemas.microsoft.com/office/drawing/2014/main" id="{60AB0C2E-F34C-4C98-BF41-20F879CC9A05}"/>
                  </a:ext>
                </a:extLst>
              </p:cNvPr>
              <p:cNvSpPr/>
              <p:nvPr/>
            </p:nvSpPr>
            <p:spPr bwMode="auto">
              <a:xfrm>
                <a:off x="14595476" y="37360226"/>
                <a:ext cx="9869488" cy="5046663"/>
              </a:xfrm>
              <a:custGeom>
                <a:avLst/>
                <a:gdLst/>
                <a:ahLst/>
                <a:cxnLst>
                  <a:cxn ang="0">
                    <a:pos x="8" y="22"/>
                  </a:cxn>
                  <a:cxn ang="0">
                    <a:pos x="55" y="3"/>
                  </a:cxn>
                  <a:cxn ang="0">
                    <a:pos x="88" y="3"/>
                  </a:cxn>
                  <a:cxn ang="0">
                    <a:pos x="88" y="0"/>
                  </a:cxn>
                  <a:cxn ang="0">
                    <a:pos x="52" y="0"/>
                  </a:cxn>
                  <a:cxn ang="0">
                    <a:pos x="5" y="20"/>
                  </a:cxn>
                  <a:cxn ang="0">
                    <a:pos x="5" y="43"/>
                  </a:cxn>
                  <a:cxn ang="0">
                    <a:pos x="7" y="45"/>
                  </a:cxn>
                  <a:cxn ang="0">
                    <a:pos x="8" y="22"/>
                  </a:cxn>
                </a:cxnLst>
                <a:rect l="0" t="0" r="r" b="b"/>
                <a:pathLst>
                  <a:path w="88" h="45">
                    <a:moveTo>
                      <a:pt x="8" y="22"/>
                    </a:moveTo>
                    <a:cubicBezTo>
                      <a:pt x="17" y="6"/>
                      <a:pt x="55" y="3"/>
                      <a:pt x="55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15" y="4"/>
                      <a:pt x="5" y="20"/>
                    </a:cubicBezTo>
                    <a:cubicBezTo>
                      <a:pt x="2" y="25"/>
                      <a:pt x="0" y="37"/>
                      <a:pt x="5" y="43"/>
                    </a:cubicBezTo>
                    <a:cubicBezTo>
                      <a:pt x="6" y="44"/>
                      <a:pt x="6" y="44"/>
                      <a:pt x="7" y="45"/>
                    </a:cubicBezTo>
                    <a:cubicBezTo>
                      <a:pt x="2" y="39"/>
                      <a:pt x="4" y="28"/>
                      <a:pt x="8" y="22"/>
                    </a:cubicBezTo>
                    <a:close/>
                  </a:path>
                </a:pathLst>
              </a:custGeom>
              <a:solidFill>
                <a:srgbClr val="3E3A39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ṥľïḍè">
                <a:extLst>
                  <a:ext uri="{FF2B5EF4-FFF2-40B4-BE49-F238E27FC236}">
                    <a16:creationId xmlns:a16="http://schemas.microsoft.com/office/drawing/2014/main" id="{958047D3-4693-4A5E-A7CD-2F292F3B515F}"/>
                  </a:ext>
                </a:extLst>
              </p:cNvPr>
              <p:cNvSpPr/>
              <p:nvPr/>
            </p:nvSpPr>
            <p:spPr bwMode="auto">
              <a:xfrm>
                <a:off x="32426276" y="15381288"/>
                <a:ext cx="12673013" cy="10428288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68"/>
                  </a:cxn>
                  <a:cxn ang="0">
                    <a:pos x="83" y="74"/>
                  </a:cxn>
                  <a:cxn ang="0">
                    <a:pos x="98" y="0"/>
                  </a:cxn>
                </a:cxnLst>
                <a:rect l="0" t="0" r="r" b="b"/>
                <a:pathLst>
                  <a:path w="113" h="93">
                    <a:moveTo>
                      <a:pt x="98" y="0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5" y="90"/>
                      <a:pt x="56" y="93"/>
                      <a:pt x="83" y="74"/>
                    </a:cubicBezTo>
                    <a:cubicBezTo>
                      <a:pt x="110" y="55"/>
                      <a:pt x="113" y="21"/>
                      <a:pt x="98" y="0"/>
                    </a:cubicBezTo>
                    <a:close/>
                  </a:path>
                </a:pathLst>
              </a:custGeom>
              <a:solidFill>
                <a:srgbClr val="33302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iş1ïḍé">
                <a:extLst>
                  <a:ext uri="{FF2B5EF4-FFF2-40B4-BE49-F238E27FC236}">
                    <a16:creationId xmlns:a16="http://schemas.microsoft.com/office/drawing/2014/main" id="{94CC13C8-2308-4F1D-AB53-79008D502418}"/>
                  </a:ext>
                </a:extLst>
              </p:cNvPr>
              <p:cNvSpPr/>
              <p:nvPr/>
            </p:nvSpPr>
            <p:spPr bwMode="auto">
              <a:xfrm>
                <a:off x="31753176" y="14371638"/>
                <a:ext cx="12336463" cy="9531350"/>
              </a:xfrm>
              <a:custGeom>
                <a:avLst/>
                <a:gdLst/>
                <a:ahLst/>
                <a:cxnLst>
                  <a:cxn ang="0">
                    <a:pos x="104" y="9"/>
                  </a:cxn>
                  <a:cxn ang="0">
                    <a:pos x="65" y="57"/>
                  </a:cxn>
                  <a:cxn ang="0">
                    <a:pos x="6" y="77"/>
                  </a:cxn>
                  <a:cxn ang="0">
                    <a:pos x="45" y="29"/>
                  </a:cxn>
                  <a:cxn ang="0">
                    <a:pos x="104" y="9"/>
                  </a:cxn>
                </a:cxnLst>
                <a:rect l="0" t="0" r="r" b="b"/>
                <a:pathLst>
                  <a:path w="110" h="85">
                    <a:moveTo>
                      <a:pt x="104" y="9"/>
                    </a:moveTo>
                    <a:cubicBezTo>
                      <a:pt x="110" y="17"/>
                      <a:pt x="92" y="38"/>
                      <a:pt x="65" y="57"/>
                    </a:cubicBezTo>
                    <a:cubicBezTo>
                      <a:pt x="38" y="77"/>
                      <a:pt x="11" y="85"/>
                      <a:pt x="6" y="77"/>
                    </a:cubicBezTo>
                    <a:cubicBezTo>
                      <a:pt x="0" y="69"/>
                      <a:pt x="18" y="48"/>
                      <a:pt x="45" y="29"/>
                    </a:cubicBezTo>
                    <a:cubicBezTo>
                      <a:pt x="72" y="9"/>
                      <a:pt x="98" y="0"/>
                      <a:pt x="104" y="9"/>
                    </a:cubicBezTo>
                    <a:close/>
                  </a:path>
                </a:pathLst>
              </a:cu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líḑe">
                <a:extLst>
                  <a:ext uri="{FF2B5EF4-FFF2-40B4-BE49-F238E27FC236}">
                    <a16:creationId xmlns:a16="http://schemas.microsoft.com/office/drawing/2014/main" id="{8A5B4DE4-4090-4B52-A687-B1A6D3E6152D}"/>
                  </a:ext>
                </a:extLst>
              </p:cNvPr>
              <p:cNvSpPr/>
              <p:nvPr/>
            </p:nvSpPr>
            <p:spPr bwMode="auto">
              <a:xfrm>
                <a:off x="32875538" y="15155863"/>
                <a:ext cx="9980613" cy="7626350"/>
              </a:xfrm>
              <a:custGeom>
                <a:avLst/>
                <a:gdLst/>
                <a:ahLst/>
                <a:cxnLst>
                  <a:cxn ang="0">
                    <a:pos x="86" y="5"/>
                  </a:cxn>
                  <a:cxn ang="0">
                    <a:pos x="51" y="43"/>
                  </a:cxn>
                  <a:cxn ang="0">
                    <a:pos x="4" y="63"/>
                  </a:cxn>
                  <a:cxn ang="0">
                    <a:pos x="38" y="25"/>
                  </a:cxn>
                  <a:cxn ang="0">
                    <a:pos x="86" y="5"/>
                  </a:cxn>
                </a:cxnLst>
                <a:rect l="0" t="0" r="r" b="b"/>
                <a:pathLst>
                  <a:path w="89" h="68">
                    <a:moveTo>
                      <a:pt x="86" y="5"/>
                    </a:moveTo>
                    <a:cubicBezTo>
                      <a:pt x="89" y="10"/>
                      <a:pt x="74" y="27"/>
                      <a:pt x="51" y="43"/>
                    </a:cubicBezTo>
                    <a:cubicBezTo>
                      <a:pt x="28" y="59"/>
                      <a:pt x="7" y="68"/>
                      <a:pt x="4" y="63"/>
                    </a:cubicBezTo>
                    <a:cubicBezTo>
                      <a:pt x="0" y="58"/>
                      <a:pt x="16" y="41"/>
                      <a:pt x="38" y="25"/>
                    </a:cubicBezTo>
                    <a:cubicBezTo>
                      <a:pt x="61" y="9"/>
                      <a:pt x="82" y="0"/>
                      <a:pt x="86" y="5"/>
                    </a:cubicBezTo>
                    <a:close/>
                  </a:path>
                </a:pathLst>
              </a:cu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şlîḑê">
                <a:extLst>
                  <a:ext uri="{FF2B5EF4-FFF2-40B4-BE49-F238E27FC236}">
                    <a16:creationId xmlns:a16="http://schemas.microsoft.com/office/drawing/2014/main" id="{95053E43-9C17-41FE-B4CB-D810DC2A4308}"/>
                  </a:ext>
                </a:extLst>
              </p:cNvPr>
              <p:cNvSpPr/>
              <p:nvPr/>
            </p:nvSpPr>
            <p:spPr bwMode="auto">
              <a:xfrm>
                <a:off x="21099463" y="40725726"/>
                <a:ext cx="673100" cy="1111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</a:cxnLst>
                <a:rect l="0" t="0" r="r" b="b"/>
                <a:pathLst>
                  <a:path w="6" h="1">
                    <a:moveTo>
                      <a:pt x="6" y="0"/>
                    </a:moveTo>
                    <a:cubicBezTo>
                      <a:pt x="4" y="0"/>
                      <a:pt x="3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00949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ṣļiḓe">
                <a:extLst>
                  <a:ext uri="{FF2B5EF4-FFF2-40B4-BE49-F238E27FC236}">
                    <a16:creationId xmlns:a16="http://schemas.microsoft.com/office/drawing/2014/main" id="{BFCD005E-8C2F-437A-BA0A-B6BD554B6BAC}"/>
                  </a:ext>
                </a:extLst>
              </p:cNvPr>
              <p:cNvSpPr/>
              <p:nvPr/>
            </p:nvSpPr>
            <p:spPr bwMode="auto">
              <a:xfrm>
                <a:off x="17848263" y="41062276"/>
                <a:ext cx="3027363" cy="100806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16" y="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7" y="4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2" y="8"/>
                  </a:cxn>
                  <a:cxn ang="0">
                    <a:pos x="6" y="9"/>
                  </a:cxn>
                  <a:cxn ang="0">
                    <a:pos x="10" y="8"/>
                  </a:cxn>
                  <a:cxn ang="0">
                    <a:pos x="27" y="0"/>
                  </a:cxn>
                  <a:cxn ang="0">
                    <a:pos x="25" y="0"/>
                  </a:cxn>
                </a:cxnLst>
                <a:rect l="0" t="0" r="r" b="b"/>
                <a:pathLst>
                  <a:path w="27" h="9">
                    <a:moveTo>
                      <a:pt x="25" y="0"/>
                    </a:moveTo>
                    <a:cubicBezTo>
                      <a:pt x="22" y="0"/>
                      <a:pt x="19" y="1"/>
                      <a:pt x="16" y="2"/>
                    </a:cubicBezTo>
                    <a:cubicBezTo>
                      <a:pt x="12" y="3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8" y="4"/>
                      <a:pt x="7" y="4"/>
                    </a:cubicBezTo>
                    <a:cubicBezTo>
                      <a:pt x="5" y="4"/>
                      <a:pt x="3" y="4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7"/>
                      <a:pt x="2" y="8"/>
                    </a:cubicBezTo>
                    <a:cubicBezTo>
                      <a:pt x="3" y="8"/>
                      <a:pt x="5" y="9"/>
                      <a:pt x="6" y="9"/>
                    </a:cubicBezTo>
                    <a:cubicBezTo>
                      <a:pt x="8" y="9"/>
                      <a:pt x="10" y="8"/>
                      <a:pt x="10" y="8"/>
                    </a:cubicBezTo>
                    <a:cubicBezTo>
                      <a:pt x="10" y="8"/>
                      <a:pt x="20" y="4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ḷiḑè">
                <a:extLst>
                  <a:ext uri="{FF2B5EF4-FFF2-40B4-BE49-F238E27FC236}">
                    <a16:creationId xmlns:a16="http://schemas.microsoft.com/office/drawing/2014/main" id="{B11BE86D-5483-4EC7-A0A0-DCB3B27888B4}"/>
                  </a:ext>
                </a:extLst>
              </p:cNvPr>
              <p:cNvSpPr/>
              <p:nvPr/>
            </p:nvSpPr>
            <p:spPr bwMode="auto">
              <a:xfrm>
                <a:off x="20651788" y="40836851"/>
                <a:ext cx="896938" cy="22542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8" y="0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4" y="1"/>
                      <a:pt x="6" y="1"/>
                      <a:pt x="8" y="0"/>
                    </a:cubicBezTo>
                  </a:path>
                </a:pathLst>
              </a:custGeom>
              <a:solidFill>
                <a:srgbClr val="35313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ṧḻíḋè">
                <a:extLst>
                  <a:ext uri="{FF2B5EF4-FFF2-40B4-BE49-F238E27FC236}">
                    <a16:creationId xmlns:a16="http://schemas.microsoft.com/office/drawing/2014/main" id="{98DE352E-AB51-49BE-B1AE-BFCF94490DCB}"/>
                  </a:ext>
                </a:extLst>
              </p:cNvPr>
              <p:cNvSpPr/>
              <p:nvPr/>
            </p:nvSpPr>
            <p:spPr bwMode="auto">
              <a:xfrm>
                <a:off x="18072101" y="41286113"/>
                <a:ext cx="1570038" cy="223838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0" y="1"/>
                  </a:cxn>
                  <a:cxn ang="0">
                    <a:pos x="14" y="0"/>
                  </a:cxn>
                  <a:cxn ang="0">
                    <a:pos x="7" y="2"/>
                  </a:cxn>
                  <a:cxn ang="0">
                    <a:pos x="14" y="0"/>
                  </a:cxn>
                </a:cxnLst>
                <a:rect l="0" t="0" r="r" b="b"/>
                <a:pathLst>
                  <a:path w="14" h="2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moveTo>
                      <a:pt x="14" y="0"/>
                    </a:moveTo>
                    <a:cubicBezTo>
                      <a:pt x="10" y="1"/>
                      <a:pt x="7" y="2"/>
                      <a:pt x="7" y="2"/>
                    </a:cubicBezTo>
                    <a:cubicBezTo>
                      <a:pt x="7" y="2"/>
                      <a:pt x="10" y="1"/>
                      <a:pt x="1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šlïḑé">
                <a:extLst>
                  <a:ext uri="{FF2B5EF4-FFF2-40B4-BE49-F238E27FC236}">
                    <a16:creationId xmlns:a16="http://schemas.microsoft.com/office/drawing/2014/main" id="{872A722A-6722-4DCD-B355-41D47A19EA2F}"/>
                  </a:ext>
                </a:extLst>
              </p:cNvPr>
              <p:cNvSpPr/>
              <p:nvPr/>
            </p:nvSpPr>
            <p:spPr bwMode="auto">
              <a:xfrm>
                <a:off x="25361901" y="38258751"/>
                <a:ext cx="5494338" cy="4037013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15" y="25"/>
                  </a:cxn>
                  <a:cxn ang="0">
                    <a:pos x="40" y="35"/>
                  </a:cxn>
                  <a:cxn ang="0">
                    <a:pos x="47" y="34"/>
                  </a:cxn>
                  <a:cxn ang="0">
                    <a:pos x="49" y="30"/>
                  </a:cxn>
                  <a:cxn ang="0">
                    <a:pos x="27" y="12"/>
                  </a:cxn>
                  <a:cxn ang="0">
                    <a:pos x="21" y="10"/>
                  </a:cxn>
                  <a:cxn ang="0">
                    <a:pos x="20" y="6"/>
                  </a:cxn>
                  <a:cxn ang="0">
                    <a:pos x="15" y="2"/>
                  </a:cxn>
                  <a:cxn ang="0">
                    <a:pos x="12" y="1"/>
                  </a:cxn>
                  <a:cxn ang="0">
                    <a:pos x="10" y="2"/>
                  </a:cxn>
                  <a:cxn ang="0">
                    <a:pos x="2" y="14"/>
                  </a:cxn>
                </a:cxnLst>
                <a:rect l="0" t="0" r="r" b="b"/>
                <a:pathLst>
                  <a:path w="49" h="36">
                    <a:moveTo>
                      <a:pt x="2" y="14"/>
                    </a:moveTo>
                    <a:cubicBezTo>
                      <a:pt x="3" y="15"/>
                      <a:pt x="10" y="19"/>
                      <a:pt x="15" y="25"/>
                    </a:cubicBezTo>
                    <a:cubicBezTo>
                      <a:pt x="21" y="27"/>
                      <a:pt x="40" y="35"/>
                      <a:pt x="40" y="35"/>
                    </a:cubicBezTo>
                    <a:cubicBezTo>
                      <a:pt x="40" y="35"/>
                      <a:pt x="44" y="36"/>
                      <a:pt x="47" y="34"/>
                    </a:cubicBezTo>
                    <a:cubicBezTo>
                      <a:pt x="49" y="33"/>
                      <a:pt x="49" y="30"/>
                      <a:pt x="49" y="3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11" y="1"/>
                      <a:pt x="10" y="2"/>
                      <a:pt x="10" y="2"/>
                    </a:cubicBezTo>
                    <a:cubicBezTo>
                      <a:pt x="10" y="2"/>
                      <a:pt x="0" y="13"/>
                      <a:pt x="2" y="14"/>
                    </a:cubicBezTo>
                  </a:path>
                </a:pathLst>
              </a:custGeom>
              <a:solidFill>
                <a:srgbClr val="19181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ṩľïḍe">
                <a:extLst>
                  <a:ext uri="{FF2B5EF4-FFF2-40B4-BE49-F238E27FC236}">
                    <a16:creationId xmlns:a16="http://schemas.microsoft.com/office/drawing/2014/main" id="{8336C86F-491D-4531-A33E-93A82EC9D397}"/>
                  </a:ext>
                </a:extLst>
              </p:cNvPr>
              <p:cNvSpPr/>
              <p:nvPr/>
            </p:nvSpPr>
            <p:spPr bwMode="auto">
              <a:xfrm>
                <a:off x="27043063" y="38369876"/>
                <a:ext cx="4373563" cy="381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5" y="5"/>
                  </a:cxn>
                  <a:cxn ang="0">
                    <a:pos x="6" y="9"/>
                  </a:cxn>
                  <a:cxn ang="0">
                    <a:pos x="12" y="11"/>
                  </a:cxn>
                  <a:cxn ang="0">
                    <a:pos x="34" y="29"/>
                  </a:cxn>
                  <a:cxn ang="0">
                    <a:pos x="34" y="30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2" y="33"/>
                  </a:cxn>
                  <a:cxn ang="0">
                    <a:pos x="30" y="34"/>
                  </a:cxn>
                  <a:cxn ang="0">
                    <a:pos x="33" y="34"/>
                  </a:cxn>
                  <a:cxn ang="0">
                    <a:pos x="37" y="33"/>
                  </a:cxn>
                  <a:cxn ang="0">
                    <a:pos x="39" y="30"/>
                  </a:cxn>
                  <a:cxn ang="0">
                    <a:pos x="17" y="11"/>
                  </a:cxn>
                  <a:cxn ang="0">
                    <a:pos x="11" y="10"/>
                  </a:cxn>
                  <a:cxn ang="0">
                    <a:pos x="10" y="5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39" h="3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30"/>
                      <a:pt x="34" y="30"/>
                    </a:cubicBezTo>
                    <a:cubicBezTo>
                      <a:pt x="34" y="31"/>
                      <a:pt x="34" y="32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1" y="34"/>
                      <a:pt x="31" y="34"/>
                      <a:pt x="30" y="34"/>
                    </a:cubicBezTo>
                    <a:cubicBezTo>
                      <a:pt x="31" y="34"/>
                      <a:pt x="32" y="34"/>
                      <a:pt x="33" y="34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9" y="32"/>
                      <a:pt x="39" y="30"/>
                      <a:pt x="39" y="3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3" y="0"/>
                      <a:pt x="3" y="0"/>
                    </a:cubicBezTo>
                  </a:path>
                </a:pathLst>
              </a:custGeom>
              <a:solidFill>
                <a:srgbClr val="28252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ïşḻîḓê">
                <a:extLst>
                  <a:ext uri="{FF2B5EF4-FFF2-40B4-BE49-F238E27FC236}">
                    <a16:creationId xmlns:a16="http://schemas.microsoft.com/office/drawing/2014/main" id="{300F72D2-23E8-4F32-B386-9AF6F5473861}"/>
                  </a:ext>
                </a:extLst>
              </p:cNvPr>
              <p:cNvSpPr/>
              <p:nvPr/>
            </p:nvSpPr>
            <p:spPr bwMode="auto">
              <a:xfrm>
                <a:off x="30408563" y="41733788"/>
                <a:ext cx="447675" cy="44926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3"/>
                  </a:cxn>
                  <a:cxn ang="0">
                    <a:pos x="4" y="0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moveTo>
                      <a:pt x="4" y="0"/>
                    </a:moveTo>
                    <a:cubicBezTo>
                      <a:pt x="4" y="1"/>
                      <a:pt x="4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1"/>
                      <a:pt x="4" y="0"/>
                    </a:cubicBezTo>
                  </a:path>
                </a:pathLst>
              </a:custGeom>
              <a:solidFill>
                <a:srgbClr val="14131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s1ïḓè">
                <a:extLst>
                  <a:ext uri="{FF2B5EF4-FFF2-40B4-BE49-F238E27FC236}">
                    <a16:creationId xmlns:a16="http://schemas.microsoft.com/office/drawing/2014/main" id="{F4EAD482-7484-4C46-B4B3-8DAAEFF76CF2}"/>
                  </a:ext>
                </a:extLst>
              </p:cNvPr>
              <p:cNvSpPr/>
              <p:nvPr/>
            </p:nvSpPr>
            <p:spPr bwMode="auto">
              <a:xfrm>
                <a:off x="11455401" y="33659763"/>
                <a:ext cx="8410575" cy="7065963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35" y="31"/>
                  </a:cxn>
                  <a:cxn ang="0">
                    <a:pos x="21" y="18"/>
                  </a:cxn>
                  <a:cxn ang="0">
                    <a:pos x="14" y="26"/>
                  </a:cxn>
                  <a:cxn ang="0">
                    <a:pos x="22" y="24"/>
                  </a:cxn>
                  <a:cxn ang="0">
                    <a:pos x="25" y="32"/>
                  </a:cxn>
                  <a:cxn ang="0">
                    <a:pos x="19" y="37"/>
                  </a:cxn>
                  <a:cxn ang="0">
                    <a:pos x="12" y="27"/>
                  </a:cxn>
                  <a:cxn ang="0">
                    <a:pos x="20" y="41"/>
                  </a:cxn>
                  <a:cxn ang="0">
                    <a:pos x="6" y="49"/>
                  </a:cxn>
                  <a:cxn ang="0">
                    <a:pos x="10" y="55"/>
                  </a:cxn>
                  <a:cxn ang="0">
                    <a:pos x="23" y="45"/>
                  </a:cxn>
                  <a:cxn ang="0">
                    <a:pos x="11" y="57"/>
                  </a:cxn>
                  <a:cxn ang="0">
                    <a:pos x="17" y="60"/>
                  </a:cxn>
                  <a:cxn ang="0">
                    <a:pos x="27" y="46"/>
                  </a:cxn>
                  <a:cxn ang="0">
                    <a:pos x="22" y="59"/>
                  </a:cxn>
                  <a:cxn ang="0">
                    <a:pos x="27" y="61"/>
                  </a:cxn>
                  <a:cxn ang="0">
                    <a:pos x="31" y="46"/>
                  </a:cxn>
                  <a:cxn ang="0">
                    <a:pos x="38" y="38"/>
                  </a:cxn>
                  <a:cxn ang="0">
                    <a:pos x="75" y="14"/>
                  </a:cxn>
                  <a:cxn ang="0">
                    <a:pos x="62" y="0"/>
                  </a:cxn>
                </a:cxnLst>
                <a:rect l="0" t="0" r="r" b="b"/>
                <a:pathLst>
                  <a:path w="75" h="63">
                    <a:moveTo>
                      <a:pt x="62" y="0"/>
                    </a:moveTo>
                    <a:cubicBezTo>
                      <a:pt x="62" y="0"/>
                      <a:pt x="45" y="27"/>
                      <a:pt x="35" y="31"/>
                    </a:cubicBezTo>
                    <a:cubicBezTo>
                      <a:pt x="35" y="31"/>
                      <a:pt x="31" y="18"/>
                      <a:pt x="21" y="18"/>
                    </a:cubicBezTo>
                    <a:cubicBezTo>
                      <a:pt x="15" y="18"/>
                      <a:pt x="9" y="23"/>
                      <a:pt x="14" y="26"/>
                    </a:cubicBezTo>
                    <a:cubicBezTo>
                      <a:pt x="18" y="26"/>
                      <a:pt x="17" y="23"/>
                      <a:pt x="22" y="24"/>
                    </a:cubicBezTo>
                    <a:cubicBezTo>
                      <a:pt x="26" y="25"/>
                      <a:pt x="26" y="30"/>
                      <a:pt x="25" y="32"/>
                    </a:cubicBezTo>
                    <a:cubicBezTo>
                      <a:pt x="25" y="34"/>
                      <a:pt x="23" y="37"/>
                      <a:pt x="19" y="37"/>
                    </a:cubicBezTo>
                    <a:cubicBezTo>
                      <a:pt x="16" y="36"/>
                      <a:pt x="15" y="28"/>
                      <a:pt x="12" y="27"/>
                    </a:cubicBezTo>
                    <a:cubicBezTo>
                      <a:pt x="7" y="25"/>
                      <a:pt x="4" y="42"/>
                      <a:pt x="20" y="41"/>
                    </a:cubicBezTo>
                    <a:cubicBezTo>
                      <a:pt x="20" y="47"/>
                      <a:pt x="12" y="50"/>
                      <a:pt x="6" y="49"/>
                    </a:cubicBezTo>
                    <a:cubicBezTo>
                      <a:pt x="0" y="48"/>
                      <a:pt x="1" y="57"/>
                      <a:pt x="10" y="55"/>
                    </a:cubicBezTo>
                    <a:cubicBezTo>
                      <a:pt x="18" y="53"/>
                      <a:pt x="20" y="50"/>
                      <a:pt x="23" y="45"/>
                    </a:cubicBezTo>
                    <a:cubicBezTo>
                      <a:pt x="24" y="54"/>
                      <a:pt x="13" y="55"/>
                      <a:pt x="11" y="57"/>
                    </a:cubicBezTo>
                    <a:cubicBezTo>
                      <a:pt x="10" y="58"/>
                      <a:pt x="9" y="63"/>
                      <a:pt x="17" y="60"/>
                    </a:cubicBezTo>
                    <a:cubicBezTo>
                      <a:pt x="24" y="57"/>
                      <a:pt x="27" y="48"/>
                      <a:pt x="27" y="46"/>
                    </a:cubicBezTo>
                    <a:cubicBezTo>
                      <a:pt x="29" y="50"/>
                      <a:pt x="22" y="56"/>
                      <a:pt x="22" y="59"/>
                    </a:cubicBezTo>
                    <a:cubicBezTo>
                      <a:pt x="22" y="61"/>
                      <a:pt x="24" y="62"/>
                      <a:pt x="27" y="61"/>
                    </a:cubicBezTo>
                    <a:cubicBezTo>
                      <a:pt x="28" y="60"/>
                      <a:pt x="29" y="52"/>
                      <a:pt x="31" y="46"/>
                    </a:cubicBezTo>
                    <a:cubicBezTo>
                      <a:pt x="35" y="43"/>
                      <a:pt x="36" y="41"/>
                      <a:pt x="38" y="38"/>
                    </a:cubicBezTo>
                    <a:cubicBezTo>
                      <a:pt x="38" y="38"/>
                      <a:pt x="62" y="30"/>
                      <a:pt x="75" y="14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ṥ1ïďê">
                <a:extLst>
                  <a:ext uri="{FF2B5EF4-FFF2-40B4-BE49-F238E27FC236}">
                    <a16:creationId xmlns:a16="http://schemas.microsoft.com/office/drawing/2014/main" id="{1008BFBD-6329-4F68-A442-8D40117D8281}"/>
                  </a:ext>
                </a:extLst>
              </p:cNvPr>
              <p:cNvSpPr/>
              <p:nvPr/>
            </p:nvSpPr>
            <p:spPr bwMode="auto">
              <a:xfrm>
                <a:off x="28949651" y="33659763"/>
                <a:ext cx="8523288" cy="706596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40" y="31"/>
                  </a:cxn>
                  <a:cxn ang="0">
                    <a:pos x="54" y="18"/>
                  </a:cxn>
                  <a:cxn ang="0">
                    <a:pos x="61" y="26"/>
                  </a:cxn>
                  <a:cxn ang="0">
                    <a:pos x="53" y="24"/>
                  </a:cxn>
                  <a:cxn ang="0">
                    <a:pos x="50" y="32"/>
                  </a:cxn>
                  <a:cxn ang="0">
                    <a:pos x="56" y="37"/>
                  </a:cxn>
                  <a:cxn ang="0">
                    <a:pos x="63" y="27"/>
                  </a:cxn>
                  <a:cxn ang="0">
                    <a:pos x="55" y="41"/>
                  </a:cxn>
                  <a:cxn ang="0">
                    <a:pos x="69" y="49"/>
                  </a:cxn>
                  <a:cxn ang="0">
                    <a:pos x="65" y="55"/>
                  </a:cxn>
                  <a:cxn ang="0">
                    <a:pos x="52" y="45"/>
                  </a:cxn>
                  <a:cxn ang="0">
                    <a:pos x="64" y="57"/>
                  </a:cxn>
                  <a:cxn ang="0">
                    <a:pos x="59" y="60"/>
                  </a:cxn>
                  <a:cxn ang="0">
                    <a:pos x="48" y="46"/>
                  </a:cxn>
                  <a:cxn ang="0">
                    <a:pos x="53" y="59"/>
                  </a:cxn>
                  <a:cxn ang="0">
                    <a:pos x="48" y="61"/>
                  </a:cxn>
                  <a:cxn ang="0">
                    <a:pos x="44" y="46"/>
                  </a:cxn>
                  <a:cxn ang="0">
                    <a:pos x="37" y="38"/>
                  </a:cxn>
                  <a:cxn ang="0">
                    <a:pos x="0" y="14"/>
                  </a:cxn>
                  <a:cxn ang="0">
                    <a:pos x="14" y="0"/>
                  </a:cxn>
                </a:cxnLst>
                <a:rect l="0" t="0" r="r" b="b"/>
                <a:pathLst>
                  <a:path w="76" h="63">
                    <a:moveTo>
                      <a:pt x="14" y="0"/>
                    </a:moveTo>
                    <a:cubicBezTo>
                      <a:pt x="14" y="0"/>
                      <a:pt x="30" y="27"/>
                      <a:pt x="40" y="31"/>
                    </a:cubicBezTo>
                    <a:cubicBezTo>
                      <a:pt x="40" y="31"/>
                      <a:pt x="44" y="18"/>
                      <a:pt x="54" y="18"/>
                    </a:cubicBezTo>
                    <a:cubicBezTo>
                      <a:pt x="60" y="18"/>
                      <a:pt x="67" y="23"/>
                      <a:pt x="61" y="26"/>
                    </a:cubicBezTo>
                    <a:cubicBezTo>
                      <a:pt x="57" y="26"/>
                      <a:pt x="58" y="23"/>
                      <a:pt x="53" y="24"/>
                    </a:cubicBezTo>
                    <a:cubicBezTo>
                      <a:pt x="50" y="25"/>
                      <a:pt x="49" y="30"/>
                      <a:pt x="50" y="32"/>
                    </a:cubicBezTo>
                    <a:cubicBezTo>
                      <a:pt x="50" y="34"/>
                      <a:pt x="52" y="37"/>
                      <a:pt x="56" y="37"/>
                    </a:cubicBezTo>
                    <a:cubicBezTo>
                      <a:pt x="60" y="36"/>
                      <a:pt x="60" y="28"/>
                      <a:pt x="63" y="27"/>
                    </a:cubicBezTo>
                    <a:cubicBezTo>
                      <a:pt x="69" y="25"/>
                      <a:pt x="71" y="42"/>
                      <a:pt x="55" y="41"/>
                    </a:cubicBezTo>
                    <a:cubicBezTo>
                      <a:pt x="55" y="47"/>
                      <a:pt x="63" y="50"/>
                      <a:pt x="69" y="49"/>
                    </a:cubicBezTo>
                    <a:cubicBezTo>
                      <a:pt x="76" y="48"/>
                      <a:pt x="75" y="57"/>
                      <a:pt x="65" y="55"/>
                    </a:cubicBezTo>
                    <a:cubicBezTo>
                      <a:pt x="58" y="53"/>
                      <a:pt x="55" y="50"/>
                      <a:pt x="52" y="45"/>
                    </a:cubicBezTo>
                    <a:cubicBezTo>
                      <a:pt x="51" y="54"/>
                      <a:pt x="62" y="55"/>
                      <a:pt x="64" y="57"/>
                    </a:cubicBezTo>
                    <a:cubicBezTo>
                      <a:pt x="66" y="58"/>
                      <a:pt x="66" y="63"/>
                      <a:pt x="59" y="60"/>
                    </a:cubicBezTo>
                    <a:cubicBezTo>
                      <a:pt x="51" y="57"/>
                      <a:pt x="48" y="48"/>
                      <a:pt x="48" y="46"/>
                    </a:cubicBezTo>
                    <a:cubicBezTo>
                      <a:pt x="46" y="50"/>
                      <a:pt x="53" y="56"/>
                      <a:pt x="53" y="59"/>
                    </a:cubicBezTo>
                    <a:cubicBezTo>
                      <a:pt x="53" y="61"/>
                      <a:pt x="51" y="62"/>
                      <a:pt x="48" y="61"/>
                    </a:cubicBezTo>
                    <a:cubicBezTo>
                      <a:pt x="47" y="60"/>
                      <a:pt x="46" y="52"/>
                      <a:pt x="44" y="46"/>
                    </a:cubicBezTo>
                    <a:cubicBezTo>
                      <a:pt x="40" y="43"/>
                      <a:pt x="39" y="41"/>
                      <a:pt x="37" y="38"/>
                    </a:cubicBezTo>
                    <a:cubicBezTo>
                      <a:pt x="37" y="38"/>
                      <a:pt x="13" y="30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ḷîḋê">
                <a:extLst>
                  <a:ext uri="{FF2B5EF4-FFF2-40B4-BE49-F238E27FC236}">
                    <a16:creationId xmlns:a16="http://schemas.microsoft.com/office/drawing/2014/main" id="{F4DBFBE4-E864-47E7-A17D-EBDA4A2EC37F}"/>
                  </a:ext>
                </a:extLst>
              </p:cNvPr>
              <p:cNvSpPr/>
              <p:nvPr/>
            </p:nvSpPr>
            <p:spPr bwMode="auto">
              <a:xfrm>
                <a:off x="17735551" y="29959301"/>
                <a:ext cx="13344525" cy="8186738"/>
              </a:xfrm>
              <a:custGeom>
                <a:avLst/>
                <a:gdLst/>
                <a:ahLst/>
                <a:cxnLst>
                  <a:cxn ang="0">
                    <a:pos x="95" y="5"/>
                  </a:cxn>
                  <a:cxn ang="0">
                    <a:pos x="60" y="1"/>
                  </a:cxn>
                  <a:cxn ang="0">
                    <a:pos x="24" y="5"/>
                  </a:cxn>
                  <a:cxn ang="0">
                    <a:pos x="0" y="35"/>
                  </a:cxn>
                  <a:cxn ang="0">
                    <a:pos x="6" y="46"/>
                  </a:cxn>
                  <a:cxn ang="0">
                    <a:pos x="19" y="52"/>
                  </a:cxn>
                  <a:cxn ang="0">
                    <a:pos x="26" y="43"/>
                  </a:cxn>
                  <a:cxn ang="0">
                    <a:pos x="24" y="66"/>
                  </a:cxn>
                  <a:cxn ang="0">
                    <a:pos x="60" y="73"/>
                  </a:cxn>
                  <a:cxn ang="0">
                    <a:pos x="95" y="66"/>
                  </a:cxn>
                  <a:cxn ang="0">
                    <a:pos x="93" y="43"/>
                  </a:cxn>
                  <a:cxn ang="0">
                    <a:pos x="101" y="52"/>
                  </a:cxn>
                  <a:cxn ang="0">
                    <a:pos x="112" y="46"/>
                  </a:cxn>
                  <a:cxn ang="0">
                    <a:pos x="119" y="35"/>
                  </a:cxn>
                  <a:cxn ang="0">
                    <a:pos x="95" y="5"/>
                  </a:cxn>
                </a:cxnLst>
                <a:rect l="0" t="0" r="r" b="b"/>
                <a:pathLst>
                  <a:path w="119" h="73">
                    <a:moveTo>
                      <a:pt x="95" y="5"/>
                    </a:moveTo>
                    <a:cubicBezTo>
                      <a:pt x="90" y="1"/>
                      <a:pt x="73" y="0"/>
                      <a:pt x="60" y="1"/>
                    </a:cubicBezTo>
                    <a:cubicBezTo>
                      <a:pt x="46" y="0"/>
                      <a:pt x="29" y="2"/>
                      <a:pt x="24" y="5"/>
                    </a:cubicBezTo>
                    <a:cubicBezTo>
                      <a:pt x="11" y="12"/>
                      <a:pt x="0" y="35"/>
                      <a:pt x="0" y="35"/>
                    </a:cubicBezTo>
                    <a:cubicBezTo>
                      <a:pt x="0" y="35"/>
                      <a:pt x="2" y="42"/>
                      <a:pt x="6" y="46"/>
                    </a:cubicBezTo>
                    <a:cubicBezTo>
                      <a:pt x="11" y="50"/>
                      <a:pt x="19" y="52"/>
                      <a:pt x="19" y="5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6"/>
                      <a:pt x="38" y="73"/>
                      <a:pt x="60" y="73"/>
                    </a:cubicBezTo>
                    <a:cubicBezTo>
                      <a:pt x="81" y="73"/>
                      <a:pt x="95" y="66"/>
                      <a:pt x="95" y="66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7" y="50"/>
                      <a:pt x="112" y="46"/>
                    </a:cubicBezTo>
                    <a:cubicBezTo>
                      <a:pt x="116" y="42"/>
                      <a:pt x="119" y="35"/>
                      <a:pt x="119" y="35"/>
                    </a:cubicBezTo>
                    <a:cubicBezTo>
                      <a:pt x="119" y="35"/>
                      <a:pt x="105" y="12"/>
                      <a:pt x="9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ṡḻïdè">
                <a:extLst>
                  <a:ext uri="{FF2B5EF4-FFF2-40B4-BE49-F238E27FC236}">
                    <a16:creationId xmlns:a16="http://schemas.microsoft.com/office/drawing/2014/main" id="{34ACB756-4118-4224-91D6-1689015CE22F}"/>
                  </a:ext>
                </a:extLst>
              </p:cNvPr>
              <p:cNvSpPr/>
              <p:nvPr/>
            </p:nvSpPr>
            <p:spPr bwMode="auto">
              <a:xfrm>
                <a:off x="23568026" y="31529338"/>
                <a:ext cx="1681163" cy="5494338"/>
              </a:xfrm>
              <a:custGeom>
                <a:avLst/>
                <a:gdLst/>
                <a:ahLst/>
                <a:cxnLst>
                  <a:cxn ang="0">
                    <a:pos x="1059" y="495"/>
                  </a:cxn>
                  <a:cxn ang="0">
                    <a:pos x="565" y="0"/>
                  </a:cxn>
                  <a:cxn ang="0">
                    <a:pos x="0" y="495"/>
                  </a:cxn>
                  <a:cxn ang="0">
                    <a:pos x="423" y="989"/>
                  </a:cxn>
                  <a:cxn ang="0">
                    <a:pos x="0" y="2826"/>
                  </a:cxn>
                  <a:cxn ang="0">
                    <a:pos x="565" y="3461"/>
                  </a:cxn>
                  <a:cxn ang="0">
                    <a:pos x="1059" y="2826"/>
                  </a:cxn>
                  <a:cxn ang="0">
                    <a:pos x="635" y="989"/>
                  </a:cxn>
                  <a:cxn ang="0">
                    <a:pos x="1059" y="495"/>
                  </a:cxn>
                </a:cxnLst>
                <a:rect l="0" t="0" r="r" b="b"/>
                <a:pathLst>
                  <a:path w="1059" h="3461">
                    <a:moveTo>
                      <a:pt x="1059" y="495"/>
                    </a:moveTo>
                    <a:lnTo>
                      <a:pt x="565" y="0"/>
                    </a:lnTo>
                    <a:lnTo>
                      <a:pt x="0" y="495"/>
                    </a:lnTo>
                    <a:lnTo>
                      <a:pt x="423" y="989"/>
                    </a:lnTo>
                    <a:lnTo>
                      <a:pt x="0" y="2826"/>
                    </a:lnTo>
                    <a:lnTo>
                      <a:pt x="565" y="3461"/>
                    </a:lnTo>
                    <a:lnTo>
                      <a:pt x="1059" y="2826"/>
                    </a:lnTo>
                    <a:lnTo>
                      <a:pt x="635" y="989"/>
                    </a:lnTo>
                    <a:lnTo>
                      <a:pt x="1059" y="495"/>
                    </a:lnTo>
                    <a:close/>
                  </a:path>
                </a:pathLst>
              </a:custGeom>
              <a:solidFill>
                <a:srgbClr val="E72C4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śḷîḋé">
                <a:extLst>
                  <a:ext uri="{FF2B5EF4-FFF2-40B4-BE49-F238E27FC236}">
                    <a16:creationId xmlns:a16="http://schemas.microsoft.com/office/drawing/2014/main" id="{244F0ACD-DB4B-4620-92C9-FB3E5FF725AE}"/>
                  </a:ext>
                </a:extLst>
              </p:cNvPr>
              <p:cNvSpPr/>
              <p:nvPr/>
            </p:nvSpPr>
            <p:spPr bwMode="auto">
              <a:xfrm>
                <a:off x="16278226" y="23006051"/>
                <a:ext cx="16371888" cy="8299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5" y="74"/>
                  </a:cxn>
                  <a:cxn ang="0">
                    <a:pos x="146" y="0"/>
                  </a:cxn>
                  <a:cxn ang="0">
                    <a:pos x="0" y="0"/>
                  </a:cxn>
                </a:cxnLst>
                <a:rect l="0" t="0" r="r" b="b"/>
                <a:pathLst>
                  <a:path w="146" h="74">
                    <a:moveTo>
                      <a:pt x="0" y="0"/>
                    </a:moveTo>
                    <a:cubicBezTo>
                      <a:pt x="0" y="48"/>
                      <a:pt x="34" y="74"/>
                      <a:pt x="75" y="74"/>
                    </a:cubicBezTo>
                    <a:cubicBezTo>
                      <a:pt x="115" y="74"/>
                      <a:pt x="146" y="41"/>
                      <a:pt x="1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3CC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ṣ1iḑe">
                <a:extLst>
                  <a:ext uri="{FF2B5EF4-FFF2-40B4-BE49-F238E27FC236}">
                    <a16:creationId xmlns:a16="http://schemas.microsoft.com/office/drawing/2014/main" id="{24FF3829-3CC1-477A-8382-719496FBEE9A}"/>
                  </a:ext>
                </a:extLst>
              </p:cNvPr>
              <p:cNvSpPr/>
              <p:nvPr/>
            </p:nvSpPr>
            <p:spPr bwMode="auto">
              <a:xfrm>
                <a:off x="16278226" y="20764501"/>
                <a:ext cx="16371888" cy="4821238"/>
              </a:xfrm>
              <a:prstGeom prst="ellipse">
                <a:avLst/>
              </a:prstGeom>
              <a:solidFill>
                <a:srgbClr val="F5B39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ṩ1ïďe">
                <a:extLst>
                  <a:ext uri="{FF2B5EF4-FFF2-40B4-BE49-F238E27FC236}">
                    <a16:creationId xmlns:a16="http://schemas.microsoft.com/office/drawing/2014/main" id="{58C9219A-F4B3-4A89-92AE-4AD6FC5C220B}"/>
                  </a:ext>
                </a:extLst>
              </p:cNvPr>
              <p:cNvSpPr/>
              <p:nvPr/>
            </p:nvSpPr>
            <p:spPr bwMode="auto">
              <a:xfrm>
                <a:off x="17960976" y="21212176"/>
                <a:ext cx="13007975" cy="3252788"/>
              </a:xfrm>
              <a:prstGeom prst="ellipse">
                <a:avLst/>
              </a:prstGeom>
              <a:solidFill>
                <a:srgbClr val="DF8F7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sļîḑe">
                <a:extLst>
                  <a:ext uri="{FF2B5EF4-FFF2-40B4-BE49-F238E27FC236}">
                    <a16:creationId xmlns:a16="http://schemas.microsoft.com/office/drawing/2014/main" id="{04140482-B36C-4949-A88F-FFBD883BFB37}"/>
                  </a:ext>
                </a:extLst>
              </p:cNvPr>
              <p:cNvSpPr/>
              <p:nvPr/>
            </p:nvSpPr>
            <p:spPr bwMode="auto">
              <a:xfrm>
                <a:off x="19642138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5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5" y="1"/>
                      <a:pt x="25" y="1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sḷidè">
                <a:extLst>
                  <a:ext uri="{FF2B5EF4-FFF2-40B4-BE49-F238E27FC236}">
                    <a16:creationId xmlns:a16="http://schemas.microsoft.com/office/drawing/2014/main" id="{702B5F0E-675F-4741-AEFC-CFD9942536D9}"/>
                  </a:ext>
                </a:extLst>
              </p:cNvPr>
              <p:cNvSpPr/>
              <p:nvPr/>
            </p:nvSpPr>
            <p:spPr bwMode="auto">
              <a:xfrm>
                <a:off x="25473026" y="26931938"/>
                <a:ext cx="3252788" cy="1120775"/>
              </a:xfrm>
              <a:custGeom>
                <a:avLst/>
                <a:gdLst/>
                <a:ahLst/>
                <a:cxnLst>
                  <a:cxn ang="0">
                    <a:pos x="14" y="10"/>
                  </a:cxn>
                  <a:cxn ang="0">
                    <a:pos x="0" y="4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14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8" y="4"/>
                  </a:cxn>
                  <a:cxn ang="0">
                    <a:pos x="14" y="10"/>
                  </a:cxn>
                </a:cxnLst>
                <a:rect l="0" t="0" r="r" b="b"/>
                <a:pathLst>
                  <a:path w="29" h="10">
                    <a:moveTo>
                      <a:pt x="14" y="10"/>
                    </a:moveTo>
                    <a:cubicBezTo>
                      <a:pt x="6" y="10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3" y="1"/>
                      <a:pt x="8" y="6"/>
                      <a:pt x="14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2"/>
                      <a:pt x="29" y="3"/>
                      <a:pt x="28" y="4"/>
                    </a:cubicBezTo>
                    <a:cubicBezTo>
                      <a:pt x="28" y="4"/>
                      <a:pt x="23" y="10"/>
                      <a:pt x="14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1ïdé">
                <a:extLst>
                  <a:ext uri="{FF2B5EF4-FFF2-40B4-BE49-F238E27FC236}">
                    <a16:creationId xmlns:a16="http://schemas.microsoft.com/office/drawing/2014/main" id="{14619B9A-72EE-40BE-B55B-6771D92FADD4}"/>
                  </a:ext>
                </a:extLst>
              </p:cNvPr>
              <p:cNvSpPr/>
              <p:nvPr/>
            </p:nvSpPr>
            <p:spPr bwMode="auto">
              <a:xfrm>
                <a:off x="22782213" y="29175076"/>
                <a:ext cx="3252788" cy="1120775"/>
              </a:xfrm>
              <a:custGeom>
                <a:avLst/>
                <a:gdLst/>
                <a:ahLst/>
                <a:cxnLst>
                  <a:cxn ang="0">
                    <a:pos x="15" y="1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15" y="6"/>
                  </a:cxn>
                  <a:cxn ang="0">
                    <a:pos x="26" y="1"/>
                  </a:cxn>
                  <a:cxn ang="0">
                    <a:pos x="28" y="1"/>
                  </a:cxn>
                  <a:cxn ang="0">
                    <a:pos x="29" y="3"/>
                  </a:cxn>
                  <a:cxn ang="0">
                    <a:pos x="15" y="10"/>
                  </a:cxn>
                </a:cxnLst>
                <a:rect l="0" t="0" r="r" b="b"/>
                <a:pathLst>
                  <a:path w="29" h="10">
                    <a:moveTo>
                      <a:pt x="15" y="10"/>
                    </a:moveTo>
                    <a:cubicBezTo>
                      <a:pt x="6" y="10"/>
                      <a:pt x="1" y="4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8" y="6"/>
                      <a:pt x="15" y="6"/>
                    </a:cubicBezTo>
                    <a:cubicBezTo>
                      <a:pt x="21" y="6"/>
                      <a:pt x="26" y="1"/>
                      <a:pt x="26" y="1"/>
                    </a:cubicBezTo>
                    <a:cubicBezTo>
                      <a:pt x="26" y="0"/>
                      <a:pt x="28" y="0"/>
                      <a:pt x="28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28" y="4"/>
                      <a:pt x="23" y="10"/>
                      <a:pt x="15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ľíḍè">
                <a:extLst>
                  <a:ext uri="{FF2B5EF4-FFF2-40B4-BE49-F238E27FC236}">
                    <a16:creationId xmlns:a16="http://schemas.microsoft.com/office/drawing/2014/main" id="{E6B0325B-5147-4F18-9EFA-C8352B79F558}"/>
                  </a:ext>
                </a:extLst>
              </p:cNvPr>
              <p:cNvSpPr/>
              <p:nvPr/>
            </p:nvSpPr>
            <p:spPr bwMode="auto">
              <a:xfrm>
                <a:off x="2933701" y="11680826"/>
                <a:ext cx="4597400" cy="381158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1" y="30"/>
                  </a:cxn>
                  <a:cxn ang="0">
                    <a:pos x="24" y="20"/>
                  </a:cxn>
                  <a:cxn ang="0">
                    <a:pos x="30" y="25"/>
                  </a:cxn>
                  <a:cxn ang="0">
                    <a:pos x="30" y="16"/>
                  </a:cxn>
                  <a:cxn ang="0">
                    <a:pos x="38" y="20"/>
                  </a:cxn>
                  <a:cxn ang="0">
                    <a:pos x="34" y="7"/>
                  </a:cxn>
                  <a:cxn ang="0">
                    <a:pos x="35" y="4"/>
                  </a:cxn>
                  <a:cxn ang="0">
                    <a:pos x="30" y="0"/>
                  </a:cxn>
                </a:cxnLst>
                <a:rect l="0" t="0" r="r" b="b"/>
                <a:pathLst>
                  <a:path w="41" h="34">
                    <a:moveTo>
                      <a:pt x="30" y="0"/>
                    </a:moveTo>
                    <a:cubicBezTo>
                      <a:pt x="30" y="0"/>
                      <a:pt x="0" y="7"/>
                      <a:pt x="21" y="30"/>
                    </a:cubicBezTo>
                    <a:cubicBezTo>
                      <a:pt x="21" y="30"/>
                      <a:pt x="29" y="34"/>
                      <a:pt x="24" y="20"/>
                    </a:cubicBezTo>
                    <a:cubicBezTo>
                      <a:pt x="24" y="20"/>
                      <a:pt x="28" y="24"/>
                      <a:pt x="30" y="25"/>
                    </a:cubicBezTo>
                    <a:cubicBezTo>
                      <a:pt x="30" y="25"/>
                      <a:pt x="37" y="27"/>
                      <a:pt x="30" y="16"/>
                    </a:cubicBezTo>
                    <a:cubicBezTo>
                      <a:pt x="30" y="16"/>
                      <a:pt x="36" y="23"/>
                      <a:pt x="38" y="20"/>
                    </a:cubicBezTo>
                    <a:cubicBezTo>
                      <a:pt x="38" y="20"/>
                      <a:pt x="41" y="16"/>
                      <a:pt x="34" y="7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$ḷîḍê">
                <a:extLst>
                  <a:ext uri="{FF2B5EF4-FFF2-40B4-BE49-F238E27FC236}">
                    <a16:creationId xmlns:a16="http://schemas.microsoft.com/office/drawing/2014/main" id="{CE2AF1FE-8CED-41E1-B8B4-4D7898AEC849}"/>
                  </a:ext>
                </a:extLst>
              </p:cNvPr>
              <p:cNvSpPr/>
              <p:nvPr/>
            </p:nvSpPr>
            <p:spPr bwMode="auto">
              <a:xfrm>
                <a:off x="9101138" y="4727576"/>
                <a:ext cx="3700463" cy="4149725"/>
              </a:xfrm>
              <a:custGeom>
                <a:avLst/>
                <a:gdLst/>
                <a:ahLst/>
                <a:cxnLst>
                  <a:cxn ang="0">
                    <a:pos x="1" y="30"/>
                  </a:cxn>
                  <a:cxn ang="0">
                    <a:pos x="27" y="14"/>
                  </a:cxn>
                  <a:cxn ang="0">
                    <a:pos x="18" y="19"/>
                  </a:cxn>
                  <a:cxn ang="0">
                    <a:pos x="25" y="23"/>
                  </a:cxn>
                  <a:cxn ang="0">
                    <a:pos x="16" y="26"/>
                  </a:cxn>
                  <a:cxn ang="0">
                    <a:pos x="22" y="33"/>
                  </a:cxn>
                  <a:cxn ang="0">
                    <a:pos x="9" y="32"/>
                  </a:cxn>
                  <a:cxn ang="0">
                    <a:pos x="6" y="34"/>
                  </a:cxn>
                  <a:cxn ang="0">
                    <a:pos x="1" y="30"/>
                  </a:cxn>
                </a:cxnLst>
                <a:rect l="0" t="0" r="r" b="b"/>
                <a:pathLst>
                  <a:path w="33" h="37">
                    <a:moveTo>
                      <a:pt x="1" y="30"/>
                    </a:moveTo>
                    <a:cubicBezTo>
                      <a:pt x="1" y="30"/>
                      <a:pt x="0" y="0"/>
                      <a:pt x="27" y="14"/>
                    </a:cubicBezTo>
                    <a:cubicBezTo>
                      <a:pt x="27" y="14"/>
                      <a:pt x="33" y="20"/>
                      <a:pt x="18" y="19"/>
                    </a:cubicBezTo>
                    <a:cubicBezTo>
                      <a:pt x="18" y="19"/>
                      <a:pt x="24" y="21"/>
                      <a:pt x="25" y="23"/>
                    </a:cubicBezTo>
                    <a:cubicBezTo>
                      <a:pt x="26" y="24"/>
                      <a:pt x="29" y="30"/>
                      <a:pt x="16" y="26"/>
                    </a:cubicBezTo>
                    <a:cubicBezTo>
                      <a:pt x="16" y="26"/>
                      <a:pt x="24" y="30"/>
                      <a:pt x="22" y="33"/>
                    </a:cubicBezTo>
                    <a:cubicBezTo>
                      <a:pt x="22" y="33"/>
                      <a:pt x="20" y="37"/>
                      <a:pt x="9" y="32"/>
                    </a:cubicBezTo>
                    <a:cubicBezTo>
                      <a:pt x="6" y="34"/>
                      <a:pt x="6" y="34"/>
                      <a:pt x="6" y="34"/>
                    </a:cubicBezTo>
                    <a:lnTo>
                      <a:pt x="1" y="3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ŝľïdê">
                <a:extLst>
                  <a:ext uri="{FF2B5EF4-FFF2-40B4-BE49-F238E27FC236}">
                    <a16:creationId xmlns:a16="http://schemas.microsoft.com/office/drawing/2014/main" id="{024B3037-4AF4-4791-8CD2-428E31F93805}"/>
                  </a:ext>
                </a:extLst>
              </p:cNvPr>
              <p:cNvSpPr/>
              <p:nvPr/>
            </p:nvSpPr>
            <p:spPr bwMode="auto">
              <a:xfrm>
                <a:off x="5175251" y="7307263"/>
                <a:ext cx="5832475" cy="5381625"/>
              </a:xfrm>
              <a:custGeom>
                <a:avLst/>
                <a:gdLst/>
                <a:ahLst/>
                <a:cxnLst>
                  <a:cxn ang="0">
                    <a:pos x="46" y="28"/>
                  </a:cxn>
                  <a:cxn ang="0">
                    <a:pos x="38" y="7"/>
                  </a:cxn>
                  <a:cxn ang="0">
                    <a:pos x="7" y="11"/>
                  </a:cxn>
                  <a:cxn ang="0">
                    <a:pos x="11" y="41"/>
                  </a:cxn>
                  <a:cxn ang="0">
                    <a:pos x="34" y="43"/>
                  </a:cxn>
                  <a:cxn ang="0">
                    <a:pos x="37" y="46"/>
                  </a:cxn>
                  <a:cxn ang="0">
                    <a:pos x="45" y="45"/>
                  </a:cxn>
                  <a:cxn ang="0">
                    <a:pos x="50" y="38"/>
                  </a:cxn>
                  <a:cxn ang="0">
                    <a:pos x="49" y="31"/>
                  </a:cxn>
                  <a:cxn ang="0">
                    <a:pos x="46" y="28"/>
                  </a:cxn>
                </a:cxnLst>
                <a:rect l="0" t="0" r="r" b="b"/>
                <a:pathLst>
                  <a:path w="52" h="48">
                    <a:moveTo>
                      <a:pt x="46" y="28"/>
                    </a:moveTo>
                    <a:cubicBezTo>
                      <a:pt x="47" y="21"/>
                      <a:pt x="45" y="12"/>
                      <a:pt x="38" y="7"/>
                    </a:cubicBezTo>
                    <a:cubicBezTo>
                      <a:pt x="28" y="0"/>
                      <a:pt x="15" y="1"/>
                      <a:pt x="7" y="11"/>
                    </a:cubicBezTo>
                    <a:cubicBezTo>
                      <a:pt x="0" y="20"/>
                      <a:pt x="2" y="34"/>
                      <a:pt x="11" y="41"/>
                    </a:cubicBezTo>
                    <a:cubicBezTo>
                      <a:pt x="18" y="46"/>
                      <a:pt x="27" y="47"/>
                      <a:pt x="34" y="43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0" y="48"/>
                      <a:pt x="43" y="47"/>
                      <a:pt x="45" y="4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2" y="36"/>
                      <a:pt x="51" y="33"/>
                      <a:pt x="49" y="31"/>
                    </a:cubicBezTo>
                    <a:lnTo>
                      <a:pt x="46" y="28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śḷíḋe">
                <a:extLst>
                  <a:ext uri="{FF2B5EF4-FFF2-40B4-BE49-F238E27FC236}">
                    <a16:creationId xmlns:a16="http://schemas.microsoft.com/office/drawing/2014/main" id="{67FF2C7E-EC46-4793-8C7B-46F731D36719}"/>
                  </a:ext>
                </a:extLst>
              </p:cNvPr>
              <p:cNvSpPr/>
              <p:nvPr/>
            </p:nvSpPr>
            <p:spPr bwMode="auto">
              <a:xfrm>
                <a:off x="9213851" y="10558463"/>
                <a:ext cx="2578100" cy="2803525"/>
              </a:xfrm>
              <a:custGeom>
                <a:avLst/>
                <a:gdLst/>
                <a:ahLst/>
                <a:cxnLst>
                  <a:cxn ang="0">
                    <a:pos x="22" y="6"/>
                  </a:cxn>
                  <a:cxn ang="0">
                    <a:pos x="18" y="7"/>
                  </a:cxn>
                  <a:cxn ang="0">
                    <a:pos x="18" y="3"/>
                  </a:cxn>
                  <a:cxn ang="0">
                    <a:pos x="15" y="5"/>
                  </a:cxn>
                  <a:cxn ang="0">
                    <a:pos x="15" y="1"/>
                  </a:cxn>
                  <a:cxn ang="0">
                    <a:pos x="11" y="2"/>
                  </a:cxn>
                  <a:cxn ang="0">
                    <a:pos x="1" y="15"/>
                  </a:cxn>
                  <a:cxn ang="0">
                    <a:pos x="1" y="19"/>
                  </a:cxn>
                  <a:cxn ang="0">
                    <a:pos x="4" y="18"/>
                  </a:cxn>
                  <a:cxn ang="0">
                    <a:pos x="4" y="22"/>
                  </a:cxn>
                  <a:cxn ang="0">
                    <a:pos x="8" y="21"/>
                  </a:cxn>
                  <a:cxn ang="0">
                    <a:pos x="8" y="24"/>
                  </a:cxn>
                  <a:cxn ang="0">
                    <a:pos x="11" y="23"/>
                  </a:cxn>
                  <a:cxn ang="0">
                    <a:pos x="12" y="22"/>
                  </a:cxn>
                  <a:cxn ang="0">
                    <a:pos x="19" y="19"/>
                  </a:cxn>
                  <a:cxn ang="0">
                    <a:pos x="20" y="11"/>
                  </a:cxn>
                  <a:cxn ang="0">
                    <a:pos x="21" y="10"/>
                  </a:cxn>
                  <a:cxn ang="0">
                    <a:pos x="22" y="6"/>
                  </a:cxn>
                </a:cxnLst>
                <a:rect l="0" t="0" r="r" b="b"/>
                <a:pathLst>
                  <a:path w="23" h="25">
                    <a:moveTo>
                      <a:pt x="22" y="6"/>
                    </a:moveTo>
                    <a:cubicBezTo>
                      <a:pt x="21" y="5"/>
                      <a:pt x="19" y="6"/>
                      <a:pt x="18" y="7"/>
                    </a:cubicBezTo>
                    <a:cubicBezTo>
                      <a:pt x="19" y="6"/>
                      <a:pt x="19" y="4"/>
                      <a:pt x="18" y="3"/>
                    </a:cubicBezTo>
                    <a:cubicBezTo>
                      <a:pt x="17" y="3"/>
                      <a:pt x="16" y="3"/>
                      <a:pt x="15" y="5"/>
                    </a:cubicBezTo>
                    <a:cubicBezTo>
                      <a:pt x="16" y="3"/>
                      <a:pt x="16" y="1"/>
                      <a:pt x="15" y="1"/>
                    </a:cubicBezTo>
                    <a:cubicBezTo>
                      <a:pt x="14" y="0"/>
                      <a:pt x="12" y="1"/>
                      <a:pt x="11" y="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2" y="20"/>
                      <a:pt x="3" y="19"/>
                      <a:pt x="4" y="18"/>
                    </a:cubicBezTo>
                    <a:cubicBezTo>
                      <a:pt x="3" y="19"/>
                      <a:pt x="3" y="21"/>
                      <a:pt x="4" y="22"/>
                    </a:cubicBezTo>
                    <a:cubicBezTo>
                      <a:pt x="5" y="23"/>
                      <a:pt x="7" y="22"/>
                      <a:pt x="8" y="21"/>
                    </a:cubicBezTo>
                    <a:cubicBezTo>
                      <a:pt x="7" y="22"/>
                      <a:pt x="7" y="24"/>
                      <a:pt x="8" y="24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4" y="23"/>
                      <a:pt x="17" y="22"/>
                      <a:pt x="19" y="19"/>
                    </a:cubicBezTo>
                    <a:cubicBezTo>
                      <a:pt x="22" y="16"/>
                      <a:pt x="22" y="13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3" y="9"/>
                      <a:pt x="23" y="7"/>
                      <a:pt x="22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ṡľîḋé">
                <a:extLst>
                  <a:ext uri="{FF2B5EF4-FFF2-40B4-BE49-F238E27FC236}">
                    <a16:creationId xmlns:a16="http://schemas.microsoft.com/office/drawing/2014/main" id="{DA2BC86B-2321-4AF0-8206-AD14F2262EFC}"/>
                  </a:ext>
                </a:extLst>
              </p:cNvPr>
              <p:cNvSpPr/>
              <p:nvPr/>
            </p:nvSpPr>
            <p:spPr bwMode="auto">
              <a:xfrm>
                <a:off x="4054476" y="13474701"/>
                <a:ext cx="1009650" cy="1681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3" y="8"/>
                  </a:cxn>
                  <a:cxn ang="0">
                    <a:pos x="5" y="11"/>
                  </a:cxn>
                  <a:cxn ang="0">
                    <a:pos x="6" y="12"/>
                  </a:cxn>
                  <a:cxn ang="0">
                    <a:pos x="7" y="13"/>
                  </a:cxn>
                  <a:cxn ang="0">
                    <a:pos x="9" y="14"/>
                  </a:cxn>
                  <a:cxn ang="0">
                    <a:pos x="9" y="15"/>
                  </a:cxn>
                  <a:cxn ang="0">
                    <a:pos x="6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2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15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4" y="9"/>
                      <a:pt x="4" y="10"/>
                      <a:pt x="5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8" y="15"/>
                      <a:pt x="6" y="14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3" y="11"/>
                      <a:pt x="2" y="10"/>
                      <a:pt x="2" y="9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ṥľîḋê">
                <a:extLst>
                  <a:ext uri="{FF2B5EF4-FFF2-40B4-BE49-F238E27FC236}">
                    <a16:creationId xmlns:a16="http://schemas.microsoft.com/office/drawing/2014/main" id="{36B9593E-17D2-42EE-84E2-D8B9C3B054CE}"/>
                  </a:ext>
                </a:extLst>
              </p:cNvPr>
              <p:cNvSpPr/>
              <p:nvPr/>
            </p:nvSpPr>
            <p:spPr bwMode="auto">
              <a:xfrm>
                <a:off x="3605213" y="13922376"/>
                <a:ext cx="785813" cy="12334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4"/>
                  </a:cxn>
                  <a:cxn ang="0">
                    <a:pos x="3" y="5"/>
                  </a:cxn>
                  <a:cxn ang="0">
                    <a:pos x="3" y="6"/>
                  </a:cxn>
                  <a:cxn ang="0">
                    <a:pos x="4" y="8"/>
                  </a:cxn>
                  <a:cxn ang="0">
                    <a:pos x="6" y="10"/>
                  </a:cxn>
                  <a:cxn ang="0">
                    <a:pos x="7" y="11"/>
                  </a:cxn>
                  <a:cxn ang="0">
                    <a:pos x="5" y="11"/>
                  </a:cxn>
                  <a:cxn ang="0">
                    <a:pos x="3" y="9"/>
                  </a:cxn>
                  <a:cxn ang="0">
                    <a:pos x="2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7" h="11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9"/>
                      <a:pt x="5" y="9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5" y="11"/>
                    </a:cubicBezTo>
                    <a:cubicBezTo>
                      <a:pt x="5" y="10"/>
                      <a:pt x="4" y="10"/>
                      <a:pt x="3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$ḷiḓè">
                <a:extLst>
                  <a:ext uri="{FF2B5EF4-FFF2-40B4-BE49-F238E27FC236}">
                    <a16:creationId xmlns:a16="http://schemas.microsoft.com/office/drawing/2014/main" id="{3087297F-A926-4F34-B408-597744E25695}"/>
                  </a:ext>
                </a:extLst>
              </p:cNvPr>
              <p:cNvSpPr/>
              <p:nvPr/>
            </p:nvSpPr>
            <p:spPr bwMode="auto">
              <a:xfrm>
                <a:off x="9661526" y="5287963"/>
                <a:ext cx="2019300" cy="449263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5" y="1"/>
                  </a:cxn>
                  <a:cxn ang="0">
                    <a:pos x="9" y="1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3" y="3"/>
                  </a:cxn>
                  <a:cxn ang="0">
                    <a:pos x="1" y="4"/>
                  </a:cxn>
                  <a:cxn ang="0">
                    <a:pos x="0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0"/>
                  </a:cxn>
                  <a:cxn ang="0">
                    <a:pos x="18" y="2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2"/>
                      <a:pt x="17" y="1"/>
                      <a:pt x="15" y="1"/>
                    </a:cubicBezTo>
                    <a:cubicBezTo>
                      <a:pt x="14" y="1"/>
                      <a:pt x="11" y="1"/>
                      <a:pt x="9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4"/>
                      <a:pt x="1" y="3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1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ṣḷïḍè">
                <a:extLst>
                  <a:ext uri="{FF2B5EF4-FFF2-40B4-BE49-F238E27FC236}">
                    <a16:creationId xmlns:a16="http://schemas.microsoft.com/office/drawing/2014/main" id="{D361B41F-94E8-4B9E-9217-22C942B99706}"/>
                  </a:ext>
                </a:extLst>
              </p:cNvPr>
              <p:cNvSpPr/>
              <p:nvPr/>
            </p:nvSpPr>
            <p:spPr bwMode="auto">
              <a:xfrm>
                <a:off x="9885363" y="4727576"/>
                <a:ext cx="1458913" cy="3365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11" y="2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11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3">
                    <a:moveTo>
                      <a:pt x="13" y="2"/>
                    </a:moveTo>
                    <a:cubicBezTo>
                      <a:pt x="13" y="2"/>
                      <a:pt x="12" y="2"/>
                      <a:pt x="11" y="2"/>
                    </a:cubicBezTo>
                    <a:cubicBezTo>
                      <a:pt x="10" y="1"/>
                      <a:pt x="10" y="2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2"/>
                      <a:pt x="7" y="1"/>
                      <a:pt x="7" y="2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3" y="1"/>
                      <a:pt x="13" y="2"/>
                      <a:pt x="1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šḷiďê">
                <a:extLst>
                  <a:ext uri="{FF2B5EF4-FFF2-40B4-BE49-F238E27FC236}">
                    <a16:creationId xmlns:a16="http://schemas.microsoft.com/office/drawing/2014/main" id="{420164F3-58E8-43D2-939D-9234F4AE9F7B}"/>
                  </a:ext>
                </a:extLst>
              </p:cNvPr>
              <p:cNvSpPr/>
              <p:nvPr/>
            </p:nvSpPr>
            <p:spPr bwMode="auto">
              <a:xfrm>
                <a:off x="11118851" y="13587413"/>
                <a:ext cx="2579688" cy="2466975"/>
              </a:xfrm>
              <a:custGeom>
                <a:avLst/>
                <a:gdLst/>
                <a:ahLst/>
                <a:cxnLst>
                  <a:cxn ang="0">
                    <a:pos x="23" y="22"/>
                  </a:cxn>
                  <a:cxn ang="0">
                    <a:pos x="19" y="19"/>
                  </a:cxn>
                  <a:cxn ang="0">
                    <a:pos x="11" y="12"/>
                  </a:cxn>
                  <a:cxn ang="0">
                    <a:pos x="3" y="4"/>
                  </a:cxn>
                  <a:cxn ang="0">
                    <a:pos x="0" y="0"/>
                  </a:cxn>
                  <a:cxn ang="0">
                    <a:pos x="4" y="3"/>
                  </a:cxn>
                  <a:cxn ang="0">
                    <a:pos x="12" y="11"/>
                  </a:cxn>
                  <a:cxn ang="0">
                    <a:pos x="19" y="18"/>
                  </a:cxn>
                  <a:cxn ang="0">
                    <a:pos x="23" y="22"/>
                  </a:cxn>
                </a:cxnLst>
                <a:rect l="0" t="0" r="r" b="b"/>
                <a:pathLst>
                  <a:path w="23" h="22">
                    <a:moveTo>
                      <a:pt x="23" y="22"/>
                    </a:moveTo>
                    <a:cubicBezTo>
                      <a:pt x="23" y="22"/>
                      <a:pt x="21" y="21"/>
                      <a:pt x="19" y="19"/>
                    </a:cubicBezTo>
                    <a:cubicBezTo>
                      <a:pt x="16" y="17"/>
                      <a:pt x="13" y="15"/>
                      <a:pt x="11" y="12"/>
                    </a:cubicBezTo>
                    <a:cubicBezTo>
                      <a:pt x="8" y="9"/>
                      <a:pt x="5" y="6"/>
                      <a:pt x="3" y="4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3"/>
                    </a:cubicBezTo>
                    <a:cubicBezTo>
                      <a:pt x="6" y="5"/>
                      <a:pt x="9" y="8"/>
                      <a:pt x="12" y="11"/>
                    </a:cubicBezTo>
                    <a:cubicBezTo>
                      <a:pt x="15" y="13"/>
                      <a:pt x="18" y="16"/>
                      <a:pt x="19" y="18"/>
                    </a:cubicBezTo>
                    <a:cubicBezTo>
                      <a:pt x="21" y="21"/>
                      <a:pt x="23" y="22"/>
                      <a:pt x="2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sḷíḍe">
                <a:extLst>
                  <a:ext uri="{FF2B5EF4-FFF2-40B4-BE49-F238E27FC236}">
                    <a16:creationId xmlns:a16="http://schemas.microsoft.com/office/drawing/2014/main" id="{14165676-AED6-4A80-AD9F-85164A3C326C}"/>
                  </a:ext>
                </a:extLst>
              </p:cNvPr>
              <p:cNvSpPr/>
              <p:nvPr/>
            </p:nvSpPr>
            <p:spPr bwMode="auto">
              <a:xfrm>
                <a:off x="11568113" y="13138151"/>
                <a:ext cx="3476625" cy="3027363"/>
              </a:xfrm>
              <a:custGeom>
                <a:avLst/>
                <a:gdLst/>
                <a:ahLst/>
                <a:cxnLst>
                  <a:cxn ang="0">
                    <a:pos x="31" y="27"/>
                  </a:cxn>
                  <a:cxn ang="0">
                    <a:pos x="25" y="23"/>
                  </a:cxn>
                  <a:cxn ang="0">
                    <a:pos x="15" y="14"/>
                  </a:cxn>
                  <a:cxn ang="0">
                    <a:pos x="4" y="4"/>
                  </a:cxn>
                  <a:cxn ang="0">
                    <a:pos x="0" y="0"/>
                  </a:cxn>
                  <a:cxn ang="0">
                    <a:pos x="5" y="4"/>
                  </a:cxn>
                  <a:cxn ang="0">
                    <a:pos x="16" y="13"/>
                  </a:cxn>
                  <a:cxn ang="0">
                    <a:pos x="26" y="23"/>
                  </a:cxn>
                  <a:cxn ang="0">
                    <a:pos x="31" y="27"/>
                  </a:cxn>
                </a:cxnLst>
                <a:rect l="0" t="0" r="r" b="b"/>
                <a:pathLst>
                  <a:path w="31" h="27">
                    <a:moveTo>
                      <a:pt x="31" y="27"/>
                    </a:moveTo>
                    <a:cubicBezTo>
                      <a:pt x="31" y="27"/>
                      <a:pt x="28" y="26"/>
                      <a:pt x="25" y="23"/>
                    </a:cubicBezTo>
                    <a:cubicBezTo>
                      <a:pt x="22" y="21"/>
                      <a:pt x="18" y="18"/>
                      <a:pt x="15" y="14"/>
                    </a:cubicBezTo>
                    <a:cubicBezTo>
                      <a:pt x="11" y="11"/>
                      <a:pt x="7" y="7"/>
                      <a:pt x="4" y="4"/>
                    </a:cubicBez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5" y="4"/>
                    </a:cubicBezTo>
                    <a:cubicBezTo>
                      <a:pt x="8" y="6"/>
                      <a:pt x="12" y="9"/>
                      <a:pt x="16" y="13"/>
                    </a:cubicBezTo>
                    <a:cubicBezTo>
                      <a:pt x="20" y="16"/>
                      <a:pt x="23" y="20"/>
                      <a:pt x="26" y="23"/>
                    </a:cubicBezTo>
                    <a:cubicBezTo>
                      <a:pt x="29" y="25"/>
                      <a:pt x="31" y="27"/>
                      <a:pt x="31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sḻiḓê">
                <a:extLst>
                  <a:ext uri="{FF2B5EF4-FFF2-40B4-BE49-F238E27FC236}">
                    <a16:creationId xmlns:a16="http://schemas.microsoft.com/office/drawing/2014/main" id="{FC4984E3-CCBD-4030-8DC4-371B34B093A8}"/>
                  </a:ext>
                </a:extLst>
              </p:cNvPr>
              <p:cNvSpPr/>
              <p:nvPr/>
            </p:nvSpPr>
            <p:spPr bwMode="auto">
              <a:xfrm>
                <a:off x="11904663" y="12577763"/>
                <a:ext cx="2579688" cy="2130425"/>
              </a:xfrm>
              <a:custGeom>
                <a:avLst/>
                <a:gdLst/>
                <a:ahLst/>
                <a:cxnLst>
                  <a:cxn ang="0">
                    <a:pos x="23" y="19"/>
                  </a:cxn>
                  <a:cxn ang="0">
                    <a:pos x="19" y="16"/>
                  </a:cxn>
                  <a:cxn ang="0">
                    <a:pos x="11" y="10"/>
                  </a:cxn>
                  <a:cxn ang="0">
                    <a:pos x="3" y="3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12" y="8"/>
                  </a:cxn>
                  <a:cxn ang="0">
                    <a:pos x="20" y="15"/>
                  </a:cxn>
                  <a:cxn ang="0">
                    <a:pos x="23" y="19"/>
                  </a:cxn>
                </a:cxnLst>
                <a:rect l="0" t="0" r="r" b="b"/>
                <a:pathLst>
                  <a:path w="23" h="19">
                    <a:moveTo>
                      <a:pt x="23" y="19"/>
                    </a:moveTo>
                    <a:cubicBezTo>
                      <a:pt x="23" y="19"/>
                      <a:pt x="22" y="18"/>
                      <a:pt x="19" y="16"/>
                    </a:cubicBezTo>
                    <a:cubicBezTo>
                      <a:pt x="17" y="15"/>
                      <a:pt x="14" y="12"/>
                      <a:pt x="11" y="10"/>
                    </a:cubicBezTo>
                    <a:cubicBezTo>
                      <a:pt x="8" y="8"/>
                      <a:pt x="5" y="5"/>
                      <a:pt x="3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4" y="2"/>
                    </a:cubicBezTo>
                    <a:cubicBezTo>
                      <a:pt x="6" y="4"/>
                      <a:pt x="9" y="6"/>
                      <a:pt x="12" y="8"/>
                    </a:cubicBezTo>
                    <a:cubicBezTo>
                      <a:pt x="15" y="11"/>
                      <a:pt x="18" y="13"/>
                      <a:pt x="20" y="15"/>
                    </a:cubicBezTo>
                    <a:cubicBezTo>
                      <a:pt x="22" y="17"/>
                      <a:pt x="23" y="19"/>
                      <a:pt x="23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$ľîḋê">
                <a:extLst>
                  <a:ext uri="{FF2B5EF4-FFF2-40B4-BE49-F238E27FC236}">
                    <a16:creationId xmlns:a16="http://schemas.microsoft.com/office/drawing/2014/main" id="{E1EAF0C0-BA0C-44B5-9C2C-6F410DD3A4C4}"/>
                  </a:ext>
                </a:extLst>
              </p:cNvPr>
              <p:cNvSpPr/>
              <p:nvPr/>
            </p:nvSpPr>
            <p:spPr bwMode="auto">
              <a:xfrm>
                <a:off x="14147801" y="6297613"/>
                <a:ext cx="2243138" cy="3140075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7" y="24"/>
                  </a:cxn>
                  <a:cxn ang="0">
                    <a:pos x="12" y="19"/>
                  </a:cxn>
                  <a:cxn ang="0">
                    <a:pos x="14" y="25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9" y="10"/>
                  </a:cxn>
                </a:cxnLst>
                <a:rect l="0" t="0" r="r" b="b"/>
                <a:pathLst>
                  <a:path w="20" h="28">
                    <a:moveTo>
                      <a:pt x="19" y="10"/>
                    </a:moveTo>
                    <a:cubicBezTo>
                      <a:pt x="19" y="10"/>
                      <a:pt x="0" y="0"/>
                      <a:pt x="0" y="22"/>
                    </a:cubicBezTo>
                    <a:cubicBezTo>
                      <a:pt x="0" y="22"/>
                      <a:pt x="3" y="28"/>
                      <a:pt x="6" y="18"/>
                    </a:cubicBezTo>
                    <a:cubicBezTo>
                      <a:pt x="6" y="18"/>
                      <a:pt x="7" y="22"/>
                      <a:pt x="7" y="24"/>
                    </a:cubicBezTo>
                    <a:cubicBezTo>
                      <a:pt x="7" y="24"/>
                      <a:pt x="10" y="28"/>
                      <a:pt x="12" y="19"/>
                    </a:cubicBezTo>
                    <a:cubicBezTo>
                      <a:pt x="12" y="19"/>
                      <a:pt x="12" y="25"/>
                      <a:pt x="14" y="25"/>
                    </a:cubicBezTo>
                    <a:cubicBezTo>
                      <a:pt x="14" y="25"/>
                      <a:pt x="18" y="24"/>
                      <a:pt x="18" y="16"/>
                    </a:cubicBezTo>
                    <a:cubicBezTo>
                      <a:pt x="20" y="15"/>
                      <a:pt x="20" y="15"/>
                      <a:pt x="20" y="15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ļíďé">
                <a:extLst>
                  <a:ext uri="{FF2B5EF4-FFF2-40B4-BE49-F238E27FC236}">
                    <a16:creationId xmlns:a16="http://schemas.microsoft.com/office/drawing/2014/main" id="{18067751-B17F-4BF4-907D-3A07C440175F}"/>
                  </a:ext>
                </a:extLst>
              </p:cNvPr>
              <p:cNvSpPr/>
              <p:nvPr/>
            </p:nvSpPr>
            <p:spPr bwMode="auto">
              <a:xfrm>
                <a:off x="19418301" y="4951413"/>
                <a:ext cx="2466975" cy="3363913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2" y="20"/>
                  </a:cxn>
                  <a:cxn ang="0">
                    <a:pos x="15" y="19"/>
                  </a:cxn>
                  <a:cxn ang="0">
                    <a:pos x="17" y="24"/>
                  </a:cxn>
                  <a:cxn ang="0">
                    <a:pos x="11" y="21"/>
                  </a:cxn>
                  <a:cxn ang="0">
                    <a:pos x="11" y="28"/>
                  </a:cxn>
                  <a:cxn ang="0">
                    <a:pos x="4" y="21"/>
                  </a:cxn>
                  <a:cxn ang="0">
                    <a:pos x="1" y="21"/>
                  </a:cxn>
                  <a:cxn ang="0">
                    <a:pos x="0" y="17"/>
                  </a:cxn>
                </a:cxnLst>
                <a:rect l="0" t="0" r="r" b="b"/>
                <a:pathLst>
                  <a:path w="22" h="30">
                    <a:moveTo>
                      <a:pt x="0" y="17"/>
                    </a:moveTo>
                    <a:cubicBezTo>
                      <a:pt x="0" y="17"/>
                      <a:pt x="14" y="0"/>
                      <a:pt x="22" y="20"/>
                    </a:cubicBezTo>
                    <a:cubicBezTo>
                      <a:pt x="22" y="20"/>
                      <a:pt x="22" y="26"/>
                      <a:pt x="15" y="19"/>
                    </a:cubicBezTo>
                    <a:cubicBezTo>
                      <a:pt x="15" y="19"/>
                      <a:pt x="17" y="22"/>
                      <a:pt x="17" y="24"/>
                    </a:cubicBezTo>
                    <a:cubicBezTo>
                      <a:pt x="17" y="25"/>
                      <a:pt x="16" y="30"/>
                      <a:pt x="11" y="21"/>
                    </a:cubicBezTo>
                    <a:cubicBezTo>
                      <a:pt x="11" y="21"/>
                      <a:pt x="13" y="27"/>
                      <a:pt x="11" y="28"/>
                    </a:cubicBezTo>
                    <a:cubicBezTo>
                      <a:pt x="11" y="28"/>
                      <a:pt x="8" y="29"/>
                      <a:pt x="4" y="21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Sḻïďè">
                <a:extLst>
                  <a:ext uri="{FF2B5EF4-FFF2-40B4-BE49-F238E27FC236}">
                    <a16:creationId xmlns:a16="http://schemas.microsoft.com/office/drawing/2014/main" id="{2B6A7CA6-632D-4191-BF24-D9A1251A977F}"/>
                  </a:ext>
                </a:extLst>
              </p:cNvPr>
              <p:cNvSpPr/>
              <p:nvPr/>
            </p:nvSpPr>
            <p:spPr bwMode="auto">
              <a:xfrm>
                <a:off x="16054388" y="5400676"/>
                <a:ext cx="3700463" cy="4260850"/>
              </a:xfrm>
              <a:custGeom>
                <a:avLst/>
                <a:gdLst/>
                <a:ahLst/>
                <a:cxnLst>
                  <a:cxn ang="0">
                    <a:pos x="26" y="29"/>
                  </a:cxn>
                  <a:cxn ang="0">
                    <a:pos x="32" y="13"/>
                  </a:cxn>
                  <a:cxn ang="0">
                    <a:pos x="13" y="2"/>
                  </a:cxn>
                  <a:cxn ang="0">
                    <a:pos x="1" y="20"/>
                  </a:cxn>
                  <a:cxn ang="0">
                    <a:pos x="13" y="32"/>
                  </a:cxn>
                  <a:cxn ang="0">
                    <a:pos x="13" y="34"/>
                  </a:cxn>
                  <a:cxn ang="0">
                    <a:pos x="18" y="37"/>
                  </a:cxn>
                  <a:cxn ang="0">
                    <a:pos x="24" y="36"/>
                  </a:cxn>
                  <a:cxn ang="0">
                    <a:pos x="27" y="31"/>
                  </a:cxn>
                  <a:cxn ang="0">
                    <a:pos x="26" y="29"/>
                  </a:cxn>
                </a:cxnLst>
                <a:rect l="0" t="0" r="r" b="b"/>
                <a:pathLst>
                  <a:path w="33" h="38">
                    <a:moveTo>
                      <a:pt x="26" y="29"/>
                    </a:moveTo>
                    <a:cubicBezTo>
                      <a:pt x="30" y="25"/>
                      <a:pt x="33" y="19"/>
                      <a:pt x="32" y="13"/>
                    </a:cubicBezTo>
                    <a:cubicBezTo>
                      <a:pt x="30" y="5"/>
                      <a:pt x="22" y="0"/>
                      <a:pt x="13" y="2"/>
                    </a:cubicBezTo>
                    <a:cubicBezTo>
                      <a:pt x="5" y="3"/>
                      <a:pt x="0" y="12"/>
                      <a:pt x="1" y="20"/>
                    </a:cubicBezTo>
                    <a:cubicBezTo>
                      <a:pt x="3" y="26"/>
                      <a:pt x="7" y="30"/>
                      <a:pt x="13" y="32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6"/>
                      <a:pt x="16" y="38"/>
                      <a:pt x="18" y="37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7" y="34"/>
                      <a:pt x="27" y="31"/>
                    </a:cubicBezTo>
                    <a:lnTo>
                      <a:pt x="26" y="29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šļîḓe">
                <a:extLst>
                  <a:ext uri="{FF2B5EF4-FFF2-40B4-BE49-F238E27FC236}">
                    <a16:creationId xmlns:a16="http://schemas.microsoft.com/office/drawing/2014/main" id="{EE0B15E9-34B0-47E3-9544-40C09E66E722}"/>
                  </a:ext>
                </a:extLst>
              </p:cNvPr>
              <p:cNvSpPr/>
              <p:nvPr/>
            </p:nvSpPr>
            <p:spPr bwMode="auto">
              <a:xfrm>
                <a:off x="17399001" y="8764588"/>
                <a:ext cx="2019300" cy="1570038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5" y="7"/>
                  </a:cxn>
                  <a:cxn ang="0">
                    <a:pos x="17" y="5"/>
                  </a:cxn>
                  <a:cxn ang="0">
                    <a:pos x="14" y="4"/>
                  </a:cxn>
                  <a:cxn ang="0">
                    <a:pos x="16" y="2"/>
                  </a:cxn>
                  <a:cxn ang="0">
                    <a:pos x="14" y="1"/>
                  </a:cxn>
                  <a:cxn ang="0">
                    <a:pos x="2" y="3"/>
                  </a:cxn>
                  <a:cxn ang="0">
                    <a:pos x="0" y="5"/>
                  </a:cxn>
                  <a:cxn ang="0">
                    <a:pos x="3" y="6"/>
                  </a:cxn>
                  <a:cxn ang="0">
                    <a:pos x="1" y="8"/>
                  </a:cxn>
                  <a:cxn ang="0">
                    <a:pos x="3" y="9"/>
                  </a:cxn>
                  <a:cxn ang="0">
                    <a:pos x="1" y="11"/>
                  </a:cxn>
                  <a:cxn ang="0">
                    <a:pos x="4" y="12"/>
                  </a:cxn>
                  <a:cxn ang="0">
                    <a:pos x="5" y="12"/>
                  </a:cxn>
                  <a:cxn ang="0">
                    <a:pos x="10" y="14"/>
                  </a:cxn>
                  <a:cxn ang="0">
                    <a:pos x="14" y="10"/>
                  </a:cxn>
                  <a:cxn ang="0">
                    <a:pos x="16" y="10"/>
                  </a:cxn>
                  <a:cxn ang="0">
                    <a:pos x="17" y="8"/>
                  </a:cxn>
                </a:cxnLst>
                <a:rect l="0" t="0" r="r" b="b"/>
                <a:pathLst>
                  <a:path w="18" h="14">
                    <a:moveTo>
                      <a:pt x="17" y="8"/>
                    </a:moveTo>
                    <a:cubicBezTo>
                      <a:pt x="17" y="7"/>
                      <a:pt x="16" y="7"/>
                      <a:pt x="15" y="7"/>
                    </a:cubicBezTo>
                    <a:cubicBezTo>
                      <a:pt x="16" y="7"/>
                      <a:pt x="17" y="6"/>
                      <a:pt x="17" y="5"/>
                    </a:cubicBezTo>
                    <a:cubicBezTo>
                      <a:pt x="17" y="4"/>
                      <a:pt x="15" y="3"/>
                      <a:pt x="14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6" y="1"/>
                      <a:pt x="15" y="0"/>
                      <a:pt x="14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6"/>
                      <a:pt x="1" y="7"/>
                      <a:pt x="3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2" y="10"/>
                      <a:pt x="3" y="9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2" y="12"/>
                      <a:pt x="3" y="13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8" y="14"/>
                      <a:pt x="10" y="14"/>
                    </a:cubicBezTo>
                    <a:cubicBezTo>
                      <a:pt x="13" y="13"/>
                      <a:pt x="15" y="12"/>
                      <a:pt x="14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7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ṩḷîḍé">
                <a:extLst>
                  <a:ext uri="{FF2B5EF4-FFF2-40B4-BE49-F238E27FC236}">
                    <a16:creationId xmlns:a16="http://schemas.microsoft.com/office/drawing/2014/main" id="{2C7A0FD6-086E-4C3F-80A6-B68229128E4C}"/>
                  </a:ext>
                </a:extLst>
              </p:cNvPr>
              <p:cNvSpPr/>
              <p:nvPr/>
            </p:nvSpPr>
            <p:spPr bwMode="auto">
              <a:xfrm>
                <a:off x="13811251" y="7307263"/>
                <a:ext cx="447675" cy="145732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2"/>
                  </a:cxn>
                  <a:cxn ang="0">
                    <a:pos x="2" y="6"/>
                  </a:cxn>
                  <a:cxn ang="0">
                    <a:pos x="1" y="9"/>
                  </a:cxn>
                  <a:cxn ang="0">
                    <a:pos x="1" y="10"/>
                  </a:cxn>
                  <a:cxn ang="0">
                    <a:pos x="2" y="11"/>
                  </a:cxn>
                  <a:cxn ang="0">
                    <a:pos x="2" y="12"/>
                  </a:cxn>
                  <a:cxn ang="0">
                    <a:pos x="2" y="13"/>
                  </a:cxn>
                  <a:cxn ang="0">
                    <a:pos x="1" y="11"/>
                  </a:cxn>
                  <a:cxn ang="0">
                    <a:pos x="1" y="1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ṡḻïḑe">
                <a:extLst>
                  <a:ext uri="{FF2B5EF4-FFF2-40B4-BE49-F238E27FC236}">
                    <a16:creationId xmlns:a16="http://schemas.microsoft.com/office/drawing/2014/main" id="{7ECD1C02-0C99-4C30-B13F-BFE0A540E950}"/>
                  </a:ext>
                </a:extLst>
              </p:cNvPr>
              <p:cNvSpPr/>
              <p:nvPr/>
            </p:nvSpPr>
            <p:spPr bwMode="auto">
              <a:xfrm>
                <a:off x="13474701" y="7418388"/>
                <a:ext cx="336550" cy="11223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5"/>
                  </a:cxn>
                  <a:cxn ang="0">
                    <a:pos x="1" y="7"/>
                  </a:cxn>
                  <a:cxn ang="0">
                    <a:pos x="1" y="8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3" y="0"/>
                      <a:pt x="3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7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$ļïďè">
                <a:extLst>
                  <a:ext uri="{FF2B5EF4-FFF2-40B4-BE49-F238E27FC236}">
                    <a16:creationId xmlns:a16="http://schemas.microsoft.com/office/drawing/2014/main" id="{D1347C26-E897-49CD-8CB3-E9F50D50DA5F}"/>
                  </a:ext>
                </a:extLst>
              </p:cNvPr>
              <p:cNvSpPr/>
              <p:nvPr/>
            </p:nvSpPr>
            <p:spPr bwMode="auto">
              <a:xfrm>
                <a:off x="20875626" y="5737226"/>
                <a:ext cx="1122363" cy="784225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9" y="6"/>
                  </a:cxn>
                  <a:cxn ang="0">
                    <a:pos x="5" y="3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8" y="4"/>
                  </a:cxn>
                  <a:cxn ang="0">
                    <a:pos x="9" y="5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9" y="6"/>
                    </a:cubicBezTo>
                    <a:cubicBezTo>
                      <a:pt x="8" y="5"/>
                      <a:pt x="7" y="4"/>
                      <a:pt x="5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1"/>
                      <a:pt x="5" y="1"/>
                      <a:pt x="6" y="2"/>
                    </a:cubicBezTo>
                    <a:cubicBezTo>
                      <a:pt x="7" y="2"/>
                      <a:pt x="7" y="3"/>
                      <a:pt x="8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10" y="6"/>
                      <a:pt x="10" y="7"/>
                      <a:pt x="1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ś1iďè">
                <a:extLst>
                  <a:ext uri="{FF2B5EF4-FFF2-40B4-BE49-F238E27FC236}">
                    <a16:creationId xmlns:a16="http://schemas.microsoft.com/office/drawing/2014/main" id="{849930F5-FE27-46EF-BF4B-64715F41C5B8}"/>
                  </a:ext>
                </a:extLst>
              </p:cNvPr>
              <p:cNvSpPr/>
              <p:nvPr/>
            </p:nvSpPr>
            <p:spPr bwMode="auto">
              <a:xfrm>
                <a:off x="21212176" y="5511801"/>
                <a:ext cx="896938" cy="561975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5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cubicBezTo>
                      <a:pt x="8" y="5"/>
                      <a:pt x="7" y="5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šlîḋê">
                <a:extLst>
                  <a:ext uri="{FF2B5EF4-FFF2-40B4-BE49-F238E27FC236}">
                    <a16:creationId xmlns:a16="http://schemas.microsoft.com/office/drawing/2014/main" id="{F440B018-E979-4E76-BB8D-6A4AAF4DFA7D}"/>
                  </a:ext>
                </a:extLst>
              </p:cNvPr>
              <p:cNvSpPr/>
              <p:nvPr/>
            </p:nvSpPr>
            <p:spPr bwMode="auto">
              <a:xfrm>
                <a:off x="18184813" y="1067117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4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2" y="8"/>
                  </a:cxn>
                  <a:cxn ang="0">
                    <a:pos x="3" y="14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3" y="16"/>
                      <a:pt x="3" y="14"/>
                    </a:cubicBezTo>
                    <a:cubicBezTo>
                      <a:pt x="2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2" y="8"/>
                    </a:cubicBezTo>
                    <a:cubicBezTo>
                      <a:pt x="3" y="10"/>
                      <a:pt x="3" y="13"/>
                      <a:pt x="3" y="14"/>
                    </a:cubicBezTo>
                    <a:cubicBezTo>
                      <a:pt x="3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šľiḓê">
                <a:extLst>
                  <a:ext uri="{FF2B5EF4-FFF2-40B4-BE49-F238E27FC236}">
                    <a16:creationId xmlns:a16="http://schemas.microsoft.com/office/drawing/2014/main" id="{55410DC1-9225-419B-AAE4-0896CB0E1ECD}"/>
                  </a:ext>
                </a:extLst>
              </p:cNvPr>
              <p:cNvSpPr/>
              <p:nvPr/>
            </p:nvSpPr>
            <p:spPr bwMode="auto">
              <a:xfrm>
                <a:off x="18632488" y="10558463"/>
                <a:ext cx="673100" cy="269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5" y="21"/>
                  </a:cxn>
                  <a:cxn ang="0">
                    <a:pos x="2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1" y="4"/>
                  </a:cxn>
                  <a:cxn ang="0">
                    <a:pos x="4" y="12"/>
                  </a:cxn>
                  <a:cxn ang="0">
                    <a:pos x="5" y="20"/>
                  </a:cxn>
                  <a:cxn ang="0">
                    <a:pos x="6" y="24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cubicBezTo>
                      <a:pt x="6" y="24"/>
                      <a:pt x="5" y="23"/>
                      <a:pt x="5" y="21"/>
                    </a:cubicBezTo>
                    <a:cubicBezTo>
                      <a:pt x="4" y="18"/>
                      <a:pt x="3" y="15"/>
                      <a:pt x="2" y="12"/>
                    </a:cubicBezTo>
                    <a:cubicBezTo>
                      <a:pt x="2" y="9"/>
                      <a:pt x="1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4"/>
                    </a:cubicBezTo>
                    <a:cubicBezTo>
                      <a:pt x="2" y="6"/>
                      <a:pt x="3" y="9"/>
                      <a:pt x="4" y="12"/>
                    </a:cubicBezTo>
                    <a:cubicBezTo>
                      <a:pt x="4" y="15"/>
                      <a:pt x="5" y="18"/>
                      <a:pt x="5" y="20"/>
                    </a:cubicBezTo>
                    <a:cubicBezTo>
                      <a:pt x="6" y="23"/>
                      <a:pt x="6" y="24"/>
                      <a:pt x="6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ṥlïdé">
                <a:extLst>
                  <a:ext uri="{FF2B5EF4-FFF2-40B4-BE49-F238E27FC236}">
                    <a16:creationId xmlns:a16="http://schemas.microsoft.com/office/drawing/2014/main" id="{3A529ED7-59DD-4E1A-8D13-49903930BED2}"/>
                  </a:ext>
                </a:extLst>
              </p:cNvPr>
              <p:cNvSpPr/>
              <p:nvPr/>
            </p:nvSpPr>
            <p:spPr bwMode="auto">
              <a:xfrm>
                <a:off x="19194463" y="10334626"/>
                <a:ext cx="447675" cy="1906588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3" y="15"/>
                  </a:cxn>
                  <a:cxn ang="0">
                    <a:pos x="1" y="9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1" y="3"/>
                  </a:cxn>
                  <a:cxn ang="0">
                    <a:pos x="3" y="8"/>
                  </a:cxn>
                  <a:cxn ang="0">
                    <a:pos x="4" y="15"/>
                  </a:cxn>
                  <a:cxn ang="0">
                    <a:pos x="4" y="17"/>
                  </a:cxn>
                </a:cxnLst>
                <a:rect l="0" t="0" r="r" b="b"/>
                <a:pathLst>
                  <a:path w="4" h="17">
                    <a:moveTo>
                      <a:pt x="4" y="17"/>
                    </a:moveTo>
                    <a:cubicBezTo>
                      <a:pt x="4" y="17"/>
                      <a:pt x="4" y="16"/>
                      <a:pt x="3" y="15"/>
                    </a:cubicBezTo>
                    <a:cubicBezTo>
                      <a:pt x="3" y="13"/>
                      <a:pt x="2" y="11"/>
                      <a:pt x="1" y="9"/>
                    </a:cubicBezTo>
                    <a:cubicBezTo>
                      <a:pt x="1" y="7"/>
                      <a:pt x="0" y="4"/>
                      <a:pt x="0" y="3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3"/>
                    </a:cubicBezTo>
                    <a:cubicBezTo>
                      <a:pt x="1" y="4"/>
                      <a:pt x="2" y="6"/>
                      <a:pt x="3" y="8"/>
                    </a:cubicBez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7"/>
                      <a:pt x="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ṩļîḓé">
                <a:extLst>
                  <a:ext uri="{FF2B5EF4-FFF2-40B4-BE49-F238E27FC236}">
                    <a16:creationId xmlns:a16="http://schemas.microsoft.com/office/drawing/2014/main" id="{EC0A2ABE-2B5B-4251-ACC9-0049C1BD3D51}"/>
                  </a:ext>
                </a:extLst>
              </p:cNvPr>
              <p:cNvSpPr/>
              <p:nvPr/>
            </p:nvSpPr>
            <p:spPr bwMode="auto">
              <a:xfrm>
                <a:off x="13138151" y="16725901"/>
                <a:ext cx="4037013" cy="3813175"/>
              </a:xfrm>
              <a:custGeom>
                <a:avLst/>
                <a:gdLst/>
                <a:ahLst/>
                <a:cxnLst>
                  <a:cxn ang="0">
                    <a:pos x="30" y="3"/>
                  </a:cxn>
                  <a:cxn ang="0">
                    <a:pos x="12" y="28"/>
                  </a:cxn>
                  <a:cxn ang="0">
                    <a:pos x="18" y="20"/>
                  </a:cxn>
                  <a:cxn ang="0">
                    <a:pos x="22" y="27"/>
                  </a:cxn>
                  <a:cxn ang="0">
                    <a:pos x="25" y="18"/>
                  </a:cxn>
                  <a:cxn ang="0">
                    <a:pos x="32" y="25"/>
                  </a:cxn>
                  <a:cxn ang="0">
                    <a:pos x="32" y="11"/>
                  </a:cxn>
                  <a:cxn ang="0">
                    <a:pos x="34" y="9"/>
                  </a:cxn>
                  <a:cxn ang="0">
                    <a:pos x="30" y="3"/>
                  </a:cxn>
                </a:cxnLst>
                <a:rect l="0" t="0" r="r" b="b"/>
                <a:pathLst>
                  <a:path w="36" h="34">
                    <a:moveTo>
                      <a:pt x="30" y="3"/>
                    </a:moveTo>
                    <a:cubicBezTo>
                      <a:pt x="30" y="3"/>
                      <a:pt x="0" y="0"/>
                      <a:pt x="12" y="28"/>
                    </a:cubicBezTo>
                    <a:cubicBezTo>
                      <a:pt x="12" y="28"/>
                      <a:pt x="18" y="34"/>
                      <a:pt x="18" y="20"/>
                    </a:cubicBezTo>
                    <a:cubicBezTo>
                      <a:pt x="18" y="20"/>
                      <a:pt x="20" y="26"/>
                      <a:pt x="22" y="27"/>
                    </a:cubicBezTo>
                    <a:cubicBezTo>
                      <a:pt x="22" y="27"/>
                      <a:pt x="28" y="31"/>
                      <a:pt x="25" y="18"/>
                    </a:cubicBezTo>
                    <a:cubicBezTo>
                      <a:pt x="25" y="18"/>
                      <a:pt x="28" y="26"/>
                      <a:pt x="32" y="25"/>
                    </a:cubicBezTo>
                    <a:cubicBezTo>
                      <a:pt x="32" y="25"/>
                      <a:pt x="36" y="23"/>
                      <a:pt x="32" y="11"/>
                    </a:cubicBezTo>
                    <a:cubicBezTo>
                      <a:pt x="34" y="9"/>
                      <a:pt x="34" y="9"/>
                      <a:pt x="34" y="9"/>
                    </a:cubicBezTo>
                    <a:lnTo>
                      <a:pt x="30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íḋè">
                <a:extLst>
                  <a:ext uri="{FF2B5EF4-FFF2-40B4-BE49-F238E27FC236}">
                    <a16:creationId xmlns:a16="http://schemas.microsoft.com/office/drawing/2014/main" id="{2EB9CA0A-DE81-4500-B203-41298CBBFD34}"/>
                  </a:ext>
                </a:extLst>
              </p:cNvPr>
              <p:cNvSpPr/>
              <p:nvPr/>
            </p:nvSpPr>
            <p:spPr bwMode="auto">
              <a:xfrm>
                <a:off x="20539076" y="11455401"/>
                <a:ext cx="3700463" cy="4710113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30" y="22"/>
                  </a:cxn>
                  <a:cxn ang="0">
                    <a:pos x="20" y="24"/>
                  </a:cxn>
                  <a:cxn ang="0">
                    <a:pos x="25" y="31"/>
                  </a:cxn>
                  <a:cxn ang="0">
                    <a:pos x="15" y="30"/>
                  </a:cxn>
                  <a:cxn ang="0">
                    <a:pos x="19" y="39"/>
                  </a:cxn>
                  <a:cxn ang="0">
                    <a:pos x="6" y="34"/>
                  </a:cxn>
                  <a:cxn ang="0">
                    <a:pos x="3" y="35"/>
                  </a:cxn>
                  <a:cxn ang="0">
                    <a:pos x="0" y="29"/>
                  </a:cxn>
                </a:cxnLst>
                <a:rect l="0" t="0" r="r" b="b"/>
                <a:pathLst>
                  <a:path w="33" h="42">
                    <a:moveTo>
                      <a:pt x="0" y="29"/>
                    </a:moveTo>
                    <a:cubicBezTo>
                      <a:pt x="0" y="29"/>
                      <a:pt x="9" y="0"/>
                      <a:pt x="30" y="22"/>
                    </a:cubicBezTo>
                    <a:cubicBezTo>
                      <a:pt x="30" y="22"/>
                      <a:pt x="33" y="31"/>
                      <a:pt x="20" y="24"/>
                    </a:cubicBezTo>
                    <a:cubicBezTo>
                      <a:pt x="20" y="24"/>
                      <a:pt x="24" y="29"/>
                      <a:pt x="25" y="31"/>
                    </a:cubicBezTo>
                    <a:cubicBezTo>
                      <a:pt x="25" y="32"/>
                      <a:pt x="26" y="39"/>
                      <a:pt x="15" y="30"/>
                    </a:cubicBezTo>
                    <a:cubicBezTo>
                      <a:pt x="15" y="30"/>
                      <a:pt x="22" y="37"/>
                      <a:pt x="19" y="39"/>
                    </a:cubicBezTo>
                    <a:cubicBezTo>
                      <a:pt x="19" y="39"/>
                      <a:pt x="15" y="42"/>
                      <a:pt x="6" y="34"/>
                    </a:cubicBezTo>
                    <a:cubicBezTo>
                      <a:pt x="3" y="35"/>
                      <a:pt x="3" y="35"/>
                      <a:pt x="3" y="35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ṧļíḑé">
                <a:extLst>
                  <a:ext uri="{FF2B5EF4-FFF2-40B4-BE49-F238E27FC236}">
                    <a16:creationId xmlns:a16="http://schemas.microsoft.com/office/drawing/2014/main" id="{E58E8A4C-8DC7-46E8-B664-BCA3A2E4525C}"/>
                  </a:ext>
                </a:extLst>
              </p:cNvPr>
              <p:cNvSpPr/>
              <p:nvPr/>
            </p:nvSpPr>
            <p:spPr bwMode="auto">
              <a:xfrm>
                <a:off x="15828963" y="13250863"/>
                <a:ext cx="5383213" cy="5943600"/>
              </a:xfrm>
              <a:custGeom>
                <a:avLst/>
                <a:gdLst/>
                <a:ahLst/>
                <a:cxnLst>
                  <a:cxn ang="0">
                    <a:pos x="44" y="36"/>
                  </a:cxn>
                  <a:cxn ang="0">
                    <a:pos x="43" y="13"/>
                  </a:cxn>
                  <a:cxn ang="0">
                    <a:pos x="13" y="7"/>
                  </a:cxn>
                  <a:cxn ang="0">
                    <a:pos x="7" y="37"/>
                  </a:cxn>
                  <a:cxn ang="0">
                    <a:pos x="28" y="47"/>
                  </a:cxn>
                  <a:cxn ang="0">
                    <a:pos x="30" y="50"/>
                  </a:cxn>
                  <a:cxn ang="0">
                    <a:pos x="37" y="52"/>
                  </a:cxn>
                  <a:cxn ang="0">
                    <a:pos x="44" y="47"/>
                  </a:cxn>
                  <a:cxn ang="0">
                    <a:pos x="46" y="40"/>
                  </a:cxn>
                  <a:cxn ang="0">
                    <a:pos x="44" y="36"/>
                  </a:cxn>
                </a:cxnLst>
                <a:rect l="0" t="0" r="r" b="b"/>
                <a:pathLst>
                  <a:path w="48" h="53">
                    <a:moveTo>
                      <a:pt x="44" y="36"/>
                    </a:moveTo>
                    <a:cubicBezTo>
                      <a:pt x="48" y="30"/>
                      <a:pt x="48" y="21"/>
                      <a:pt x="43" y="13"/>
                    </a:cubicBezTo>
                    <a:cubicBezTo>
                      <a:pt x="37" y="3"/>
                      <a:pt x="23" y="0"/>
                      <a:pt x="13" y="7"/>
                    </a:cubicBezTo>
                    <a:cubicBezTo>
                      <a:pt x="3" y="13"/>
                      <a:pt x="0" y="27"/>
                      <a:pt x="7" y="37"/>
                    </a:cubicBezTo>
                    <a:cubicBezTo>
                      <a:pt x="11" y="44"/>
                      <a:pt x="20" y="48"/>
                      <a:pt x="28" y="47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1" y="52"/>
                      <a:pt x="35" y="53"/>
                      <a:pt x="37" y="52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6"/>
                      <a:pt x="47" y="42"/>
                      <a:pt x="46" y="40"/>
                    </a:cubicBezTo>
                    <a:lnTo>
                      <a:pt x="44" y="36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ṧ1iḑé">
                <a:extLst>
                  <a:ext uri="{FF2B5EF4-FFF2-40B4-BE49-F238E27FC236}">
                    <a16:creationId xmlns:a16="http://schemas.microsoft.com/office/drawing/2014/main" id="{F9EC13AA-EDAE-4CF3-BEC4-5414C4CC415F}"/>
                  </a:ext>
                </a:extLst>
              </p:cNvPr>
              <p:cNvSpPr/>
              <p:nvPr/>
            </p:nvSpPr>
            <p:spPr bwMode="auto">
              <a:xfrm>
                <a:off x="18969038" y="17511713"/>
                <a:ext cx="2803525" cy="2466975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1" y="9"/>
                  </a:cxn>
                  <a:cxn ang="0">
                    <a:pos x="22" y="5"/>
                  </a:cxn>
                  <a:cxn ang="0">
                    <a:pos x="18" y="5"/>
                  </a:cxn>
                  <a:cxn ang="0">
                    <a:pos x="20" y="1"/>
                  </a:cxn>
                  <a:cxn ang="0">
                    <a:pos x="16" y="1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4" y="14"/>
                  </a:cxn>
                  <a:cxn ang="0">
                    <a:pos x="3" y="18"/>
                  </a:cxn>
                  <a:cxn ang="0">
                    <a:pos x="7" y="18"/>
                  </a:cxn>
                  <a:cxn ang="0">
                    <a:pos x="5" y="21"/>
                  </a:cxn>
                  <a:cxn ang="0">
                    <a:pos x="9" y="21"/>
                  </a:cxn>
                  <a:cxn ang="0">
                    <a:pos x="10" y="20"/>
                  </a:cxn>
                  <a:cxn ang="0">
                    <a:pos x="18" y="20"/>
                  </a:cxn>
                  <a:cxn ang="0">
                    <a:pos x="22" y="13"/>
                  </a:cxn>
                  <a:cxn ang="0">
                    <a:pos x="23" y="12"/>
                  </a:cxn>
                  <a:cxn ang="0">
                    <a:pos x="25" y="9"/>
                  </a:cxn>
                </a:cxnLst>
                <a:rect l="0" t="0" r="r" b="b"/>
                <a:pathLst>
                  <a:path w="25" h="22">
                    <a:moveTo>
                      <a:pt x="25" y="9"/>
                    </a:moveTo>
                    <a:cubicBezTo>
                      <a:pt x="24" y="8"/>
                      <a:pt x="22" y="8"/>
                      <a:pt x="21" y="9"/>
                    </a:cubicBezTo>
                    <a:cubicBezTo>
                      <a:pt x="22" y="8"/>
                      <a:pt x="23" y="6"/>
                      <a:pt x="22" y="5"/>
                    </a:cubicBezTo>
                    <a:cubicBezTo>
                      <a:pt x="22" y="4"/>
                      <a:pt x="20" y="4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1"/>
                      <a:pt x="0" y="13"/>
                      <a:pt x="0" y="14"/>
                    </a:cubicBezTo>
                    <a:cubicBezTo>
                      <a:pt x="1" y="15"/>
                      <a:pt x="3" y="15"/>
                      <a:pt x="4" y="14"/>
                    </a:cubicBezTo>
                    <a:cubicBezTo>
                      <a:pt x="3" y="15"/>
                      <a:pt x="2" y="16"/>
                      <a:pt x="3" y="18"/>
                    </a:cubicBezTo>
                    <a:cubicBezTo>
                      <a:pt x="3" y="19"/>
                      <a:pt x="5" y="19"/>
                      <a:pt x="7" y="18"/>
                    </a:cubicBezTo>
                    <a:cubicBezTo>
                      <a:pt x="5" y="19"/>
                      <a:pt x="4" y="20"/>
                      <a:pt x="5" y="21"/>
                    </a:cubicBezTo>
                    <a:cubicBezTo>
                      <a:pt x="6" y="22"/>
                      <a:pt x="7" y="22"/>
                      <a:pt x="9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2"/>
                      <a:pt x="15" y="22"/>
                      <a:pt x="18" y="20"/>
                    </a:cubicBezTo>
                    <a:cubicBezTo>
                      <a:pt x="21" y="18"/>
                      <a:pt x="23" y="15"/>
                      <a:pt x="22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1"/>
                      <a:pt x="25" y="10"/>
                      <a:pt x="25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şľïḓè">
                <a:extLst>
                  <a:ext uri="{FF2B5EF4-FFF2-40B4-BE49-F238E27FC236}">
                    <a16:creationId xmlns:a16="http://schemas.microsoft.com/office/drawing/2014/main" id="{487B28E2-4761-4351-BEE5-D3A4ED0CE6DA}"/>
                  </a:ext>
                </a:extLst>
              </p:cNvPr>
              <p:cNvSpPr/>
              <p:nvPr/>
            </p:nvSpPr>
            <p:spPr bwMode="auto">
              <a:xfrm>
                <a:off x="13698538" y="17960976"/>
                <a:ext cx="560388" cy="19050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3"/>
                  </a:cxn>
                  <a:cxn ang="0">
                    <a:pos x="1" y="9"/>
                  </a:cxn>
                  <a:cxn ang="0">
                    <a:pos x="2" y="12"/>
                  </a:cxn>
                  <a:cxn ang="0">
                    <a:pos x="3" y="14"/>
                  </a:cxn>
                  <a:cxn ang="0">
                    <a:pos x="3" y="15"/>
                  </a:cxn>
                  <a:cxn ang="0">
                    <a:pos x="4" y="17"/>
                  </a:cxn>
                  <a:cxn ang="0">
                    <a:pos x="5" y="17"/>
                  </a:cxn>
                  <a:cxn ang="0">
                    <a:pos x="3" y="16"/>
                  </a:cxn>
                  <a:cxn ang="0">
                    <a:pos x="2" y="14"/>
                  </a:cxn>
                  <a:cxn ang="0">
                    <a:pos x="1" y="13"/>
                  </a:cxn>
                  <a:cxn ang="0">
                    <a:pos x="0" y="9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5" h="17">
                    <a:moveTo>
                      <a:pt x="1" y="0"/>
                    </a:moveTo>
                    <a:cubicBezTo>
                      <a:pt x="1" y="0"/>
                      <a:pt x="1" y="1"/>
                      <a:pt x="1" y="3"/>
                    </a:cubicBezTo>
                    <a:cubicBezTo>
                      <a:pt x="1" y="5"/>
                      <a:pt x="1" y="7"/>
                      <a:pt x="1" y="9"/>
                    </a:cubicBezTo>
                    <a:cubicBezTo>
                      <a:pt x="1" y="10"/>
                      <a:pt x="2" y="11"/>
                      <a:pt x="2" y="12"/>
                    </a:cubicBezTo>
                    <a:cubicBezTo>
                      <a:pt x="2" y="13"/>
                      <a:pt x="2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6"/>
                    </a:cubicBezTo>
                    <a:cubicBezTo>
                      <a:pt x="2" y="15"/>
                      <a:pt x="2" y="15"/>
                      <a:pt x="2" y="14"/>
                    </a:cubicBezTo>
                    <a:cubicBezTo>
                      <a:pt x="1" y="14"/>
                      <a:pt x="1" y="13"/>
                      <a:pt x="1" y="13"/>
                    </a:cubicBezTo>
                    <a:cubicBezTo>
                      <a:pt x="0" y="12"/>
                      <a:pt x="0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ṡlîḍè">
                <a:extLst>
                  <a:ext uri="{FF2B5EF4-FFF2-40B4-BE49-F238E27FC236}">
                    <a16:creationId xmlns:a16="http://schemas.microsoft.com/office/drawing/2014/main" id="{39F72152-3C43-4700-8637-F18BE0A98586}"/>
                  </a:ext>
                </a:extLst>
              </p:cNvPr>
              <p:cNvSpPr/>
              <p:nvPr/>
            </p:nvSpPr>
            <p:spPr bwMode="auto">
              <a:xfrm>
                <a:off x="13138151" y="18295938"/>
                <a:ext cx="449263" cy="14589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2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2" y="9"/>
                  </a:cxn>
                  <a:cxn ang="0">
                    <a:pos x="3" y="11"/>
                  </a:cxn>
                  <a:cxn ang="0">
                    <a:pos x="4" y="13"/>
                  </a:cxn>
                  <a:cxn ang="0">
                    <a:pos x="2" y="12"/>
                  </a:cxn>
                  <a:cxn ang="0">
                    <a:pos x="1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0" y="5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3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3" y="13"/>
                      <a:pt x="2" y="12"/>
                    </a:cubicBezTo>
                    <a:cubicBezTo>
                      <a:pt x="2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ṩ1îḓè">
                <a:extLst>
                  <a:ext uri="{FF2B5EF4-FFF2-40B4-BE49-F238E27FC236}">
                    <a16:creationId xmlns:a16="http://schemas.microsoft.com/office/drawing/2014/main" id="{14D0E6B1-C0D4-405A-A69E-FD649AFF1C0B}"/>
                  </a:ext>
                </a:extLst>
              </p:cNvPr>
              <p:cNvSpPr/>
              <p:nvPr/>
            </p:nvSpPr>
            <p:spPr bwMode="auto">
              <a:xfrm>
                <a:off x="21772563" y="12465051"/>
                <a:ext cx="1906588" cy="560388"/>
              </a:xfrm>
              <a:custGeom>
                <a:avLst/>
                <a:gdLst/>
                <a:ahLst/>
                <a:cxnLst>
                  <a:cxn ang="0">
                    <a:pos x="17" y="5"/>
                  </a:cxn>
                  <a:cxn ang="0">
                    <a:pos x="15" y="4"/>
                  </a:cxn>
                  <a:cxn ang="0">
                    <a:pos x="9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3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5"/>
                  </a:cxn>
                </a:cxnLst>
                <a:rect l="0" t="0" r="r" b="b"/>
                <a:pathLst>
                  <a:path w="17" h="5">
                    <a:moveTo>
                      <a:pt x="17" y="5"/>
                    </a:moveTo>
                    <a:cubicBezTo>
                      <a:pt x="17" y="5"/>
                      <a:pt x="16" y="5"/>
                      <a:pt x="15" y="4"/>
                    </a:cubicBezTo>
                    <a:cubicBezTo>
                      <a:pt x="13" y="3"/>
                      <a:pt x="11" y="2"/>
                      <a:pt x="9" y="2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1" y="1"/>
                      <a:pt x="12" y="1"/>
                      <a:pt x="13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7" y="4"/>
                      <a:pt x="17" y="5"/>
                      <a:pt x="1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şḷïdê">
                <a:extLst>
                  <a:ext uri="{FF2B5EF4-FFF2-40B4-BE49-F238E27FC236}">
                    <a16:creationId xmlns:a16="http://schemas.microsoft.com/office/drawing/2014/main" id="{760C2355-DE8D-41A3-B41F-BD14E6852D1F}"/>
                  </a:ext>
                </a:extLst>
              </p:cNvPr>
              <p:cNvSpPr/>
              <p:nvPr/>
            </p:nvSpPr>
            <p:spPr bwMode="auto">
              <a:xfrm>
                <a:off x="22221826" y="12017376"/>
                <a:ext cx="1346200" cy="447675"/>
              </a:xfrm>
              <a:custGeom>
                <a:avLst/>
                <a:gdLst/>
                <a:ahLst/>
                <a:cxnLst>
                  <a:cxn ang="0">
                    <a:pos x="12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7" y="0"/>
                  </a:cxn>
                  <a:cxn ang="0">
                    <a:pos x="8" y="0"/>
                  </a:cxn>
                  <a:cxn ang="0">
                    <a:pos x="9" y="1"/>
                  </a:cxn>
                  <a:cxn ang="0">
                    <a:pos x="11" y="2"/>
                  </a:cxn>
                  <a:cxn ang="0">
                    <a:pos x="12" y="4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cubicBezTo>
                      <a:pt x="12" y="4"/>
                      <a:pt x="12" y="3"/>
                      <a:pt x="10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10" y="1"/>
                      <a:pt x="10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š1îḍè">
                <a:extLst>
                  <a:ext uri="{FF2B5EF4-FFF2-40B4-BE49-F238E27FC236}">
                    <a16:creationId xmlns:a16="http://schemas.microsoft.com/office/drawing/2014/main" id="{36B39AE4-81FD-45E9-821F-8980234D1B15}"/>
                  </a:ext>
                </a:extLst>
              </p:cNvPr>
              <p:cNvSpPr/>
              <p:nvPr/>
            </p:nvSpPr>
            <p:spPr bwMode="auto">
              <a:xfrm>
                <a:off x="20539076" y="20315238"/>
                <a:ext cx="1570038" cy="2579688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1" y="20"/>
                  </a:cxn>
                  <a:cxn ang="0">
                    <a:pos x="6" y="12"/>
                  </a:cxn>
                  <a:cxn ang="0">
                    <a:pos x="1" y="4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8" y="11"/>
                  </a:cxn>
                  <a:cxn ang="0">
                    <a:pos x="12" y="19"/>
                  </a:cxn>
                  <a:cxn ang="0">
                    <a:pos x="14" y="23"/>
                  </a:cxn>
                </a:cxnLst>
                <a:rect l="0" t="0" r="r" b="b"/>
                <a:pathLst>
                  <a:path w="14" h="23">
                    <a:moveTo>
                      <a:pt x="14" y="23"/>
                    </a:moveTo>
                    <a:cubicBezTo>
                      <a:pt x="14" y="23"/>
                      <a:pt x="12" y="22"/>
                      <a:pt x="11" y="20"/>
                    </a:cubicBezTo>
                    <a:cubicBezTo>
                      <a:pt x="9" y="18"/>
                      <a:pt x="8" y="15"/>
                      <a:pt x="6" y="12"/>
                    </a:cubicBezTo>
                    <a:cubicBezTo>
                      <a:pt x="4" y="9"/>
                      <a:pt x="3" y="6"/>
                      <a:pt x="1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3"/>
                    </a:cubicBezTo>
                    <a:cubicBezTo>
                      <a:pt x="4" y="5"/>
                      <a:pt x="6" y="8"/>
                      <a:pt x="8" y="11"/>
                    </a:cubicBezTo>
                    <a:cubicBezTo>
                      <a:pt x="9" y="14"/>
                      <a:pt x="11" y="17"/>
                      <a:pt x="12" y="19"/>
                    </a:cubicBezTo>
                    <a:cubicBezTo>
                      <a:pt x="13" y="22"/>
                      <a:pt x="14" y="23"/>
                      <a:pt x="1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ṥḻïďê">
                <a:extLst>
                  <a:ext uri="{FF2B5EF4-FFF2-40B4-BE49-F238E27FC236}">
                    <a16:creationId xmlns:a16="http://schemas.microsoft.com/office/drawing/2014/main" id="{D3A21642-E895-465A-8201-E1BC5D5CA046}"/>
                  </a:ext>
                </a:extLst>
              </p:cNvPr>
              <p:cNvSpPr/>
              <p:nvPr/>
            </p:nvSpPr>
            <p:spPr bwMode="auto">
              <a:xfrm>
                <a:off x="21099463" y="19978688"/>
                <a:ext cx="2132013" cy="3363913"/>
              </a:xfrm>
              <a:custGeom>
                <a:avLst/>
                <a:gdLst/>
                <a:ahLst/>
                <a:cxnLst>
                  <a:cxn ang="0">
                    <a:pos x="19" y="30"/>
                  </a:cxn>
                  <a:cxn ang="0">
                    <a:pos x="16" y="25"/>
                  </a:cxn>
                  <a:cxn ang="0">
                    <a:pos x="9" y="16"/>
                  </a:cxn>
                  <a:cxn ang="0">
                    <a:pos x="2" y="5"/>
                  </a:cxn>
                  <a:cxn ang="0">
                    <a:pos x="0" y="0"/>
                  </a:cxn>
                  <a:cxn ang="0">
                    <a:pos x="3" y="5"/>
                  </a:cxn>
                  <a:cxn ang="0">
                    <a:pos x="10" y="14"/>
                  </a:cxn>
                  <a:cxn ang="0">
                    <a:pos x="17" y="25"/>
                  </a:cxn>
                  <a:cxn ang="0">
                    <a:pos x="19" y="30"/>
                  </a:cxn>
                </a:cxnLst>
                <a:rect l="0" t="0" r="r" b="b"/>
                <a:pathLst>
                  <a:path w="19" h="30">
                    <a:moveTo>
                      <a:pt x="19" y="30"/>
                    </a:moveTo>
                    <a:cubicBezTo>
                      <a:pt x="19" y="30"/>
                      <a:pt x="18" y="28"/>
                      <a:pt x="16" y="25"/>
                    </a:cubicBezTo>
                    <a:cubicBezTo>
                      <a:pt x="14" y="23"/>
                      <a:pt x="11" y="19"/>
                      <a:pt x="9" y="16"/>
                    </a:cubicBezTo>
                    <a:cubicBezTo>
                      <a:pt x="6" y="12"/>
                      <a:pt x="4" y="8"/>
                      <a:pt x="2" y="5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3" y="5"/>
                    </a:cubicBezTo>
                    <a:cubicBezTo>
                      <a:pt x="5" y="7"/>
                      <a:pt x="8" y="11"/>
                      <a:pt x="10" y="14"/>
                    </a:cubicBezTo>
                    <a:cubicBezTo>
                      <a:pt x="13" y="18"/>
                      <a:pt x="15" y="22"/>
                      <a:pt x="17" y="25"/>
                    </a:cubicBezTo>
                    <a:cubicBezTo>
                      <a:pt x="18" y="28"/>
                      <a:pt x="19" y="30"/>
                      <a:pt x="1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şlîḋê">
                <a:extLst>
                  <a:ext uri="{FF2B5EF4-FFF2-40B4-BE49-F238E27FC236}">
                    <a16:creationId xmlns:a16="http://schemas.microsoft.com/office/drawing/2014/main" id="{3EEB3072-6B59-4503-B412-4A3C5403EEFC}"/>
                  </a:ext>
                </a:extLst>
              </p:cNvPr>
              <p:cNvSpPr/>
              <p:nvPr/>
            </p:nvSpPr>
            <p:spPr bwMode="auto">
              <a:xfrm>
                <a:off x="21548726" y="19754851"/>
                <a:ext cx="1682750" cy="2354263"/>
              </a:xfrm>
              <a:custGeom>
                <a:avLst/>
                <a:gdLst/>
                <a:ahLst/>
                <a:cxnLst>
                  <a:cxn ang="0">
                    <a:pos x="15" y="21"/>
                  </a:cxn>
                  <a:cxn ang="0">
                    <a:pos x="13" y="18"/>
                  </a:cxn>
                  <a:cxn ang="0">
                    <a:pos x="7" y="11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9" y="9"/>
                  </a:cxn>
                  <a:cxn ang="0">
                    <a:pos x="14" y="17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15" y="21"/>
                    </a:moveTo>
                    <a:cubicBezTo>
                      <a:pt x="15" y="21"/>
                      <a:pt x="14" y="19"/>
                      <a:pt x="13" y="18"/>
                    </a:cubicBezTo>
                    <a:cubicBezTo>
                      <a:pt x="11" y="16"/>
                      <a:pt x="9" y="13"/>
                      <a:pt x="7" y="11"/>
                    </a:cubicBezTo>
                    <a:cubicBezTo>
                      <a:pt x="5" y="8"/>
                      <a:pt x="4" y="5"/>
                      <a:pt x="2" y="3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2" y="1"/>
                      <a:pt x="3" y="2"/>
                    </a:cubicBezTo>
                    <a:cubicBezTo>
                      <a:pt x="5" y="4"/>
                      <a:pt x="7" y="7"/>
                      <a:pt x="9" y="9"/>
                    </a:cubicBezTo>
                    <a:cubicBezTo>
                      <a:pt x="11" y="12"/>
                      <a:pt x="12" y="15"/>
                      <a:pt x="14" y="17"/>
                    </a:cubicBezTo>
                    <a:cubicBezTo>
                      <a:pt x="15" y="19"/>
                      <a:pt x="15" y="21"/>
                      <a:pt x="15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ṥľiḋe">
                <a:extLst>
                  <a:ext uri="{FF2B5EF4-FFF2-40B4-BE49-F238E27FC236}">
                    <a16:creationId xmlns:a16="http://schemas.microsoft.com/office/drawing/2014/main" id="{FC2E6F5A-43F9-4E36-B8F7-F94F84B6B244}"/>
                  </a:ext>
                </a:extLst>
              </p:cNvPr>
              <p:cNvSpPr/>
              <p:nvPr/>
            </p:nvSpPr>
            <p:spPr bwMode="auto">
              <a:xfrm>
                <a:off x="30745113" y="13361988"/>
                <a:ext cx="5830888" cy="48228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8" y="37"/>
                  </a:cxn>
                  <a:cxn ang="0">
                    <a:pos x="23" y="24"/>
                  </a:cxn>
                  <a:cxn ang="0">
                    <a:pos x="16" y="32"/>
                  </a:cxn>
                  <a:cxn ang="0">
                    <a:pos x="15" y="20"/>
                  </a:cxn>
                  <a:cxn ang="0">
                    <a:pos x="4" y="26"/>
                  </a:cxn>
                  <a:cxn ang="0">
                    <a:pos x="9" y="9"/>
                  </a:cxn>
                  <a:cxn ang="0">
                    <a:pos x="7" y="6"/>
                  </a:cxn>
                  <a:cxn ang="0">
                    <a:pos x="13" y="0"/>
                  </a:cxn>
                </a:cxnLst>
                <a:rect l="0" t="0" r="r" b="b"/>
                <a:pathLst>
                  <a:path w="52" h="43">
                    <a:moveTo>
                      <a:pt x="13" y="0"/>
                    </a:moveTo>
                    <a:cubicBezTo>
                      <a:pt x="13" y="0"/>
                      <a:pt x="52" y="6"/>
                      <a:pt x="28" y="37"/>
                    </a:cubicBezTo>
                    <a:cubicBezTo>
                      <a:pt x="28" y="37"/>
                      <a:pt x="18" y="43"/>
                      <a:pt x="23" y="24"/>
                    </a:cubicBezTo>
                    <a:cubicBezTo>
                      <a:pt x="23" y="24"/>
                      <a:pt x="18" y="31"/>
                      <a:pt x="16" y="32"/>
                    </a:cubicBezTo>
                    <a:cubicBezTo>
                      <a:pt x="15" y="32"/>
                      <a:pt x="7" y="35"/>
                      <a:pt x="15" y="20"/>
                    </a:cubicBezTo>
                    <a:cubicBezTo>
                      <a:pt x="15" y="20"/>
                      <a:pt x="8" y="29"/>
                      <a:pt x="4" y="26"/>
                    </a:cubicBezTo>
                    <a:cubicBezTo>
                      <a:pt x="4" y="26"/>
                      <a:pt x="0" y="22"/>
                      <a:pt x="9" y="9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šḻîḋé">
                <a:extLst>
                  <a:ext uri="{FF2B5EF4-FFF2-40B4-BE49-F238E27FC236}">
                    <a16:creationId xmlns:a16="http://schemas.microsoft.com/office/drawing/2014/main" id="{770530A2-B036-423A-80FD-49EE3BB8F342}"/>
                  </a:ext>
                </a:extLst>
              </p:cNvPr>
              <p:cNvSpPr/>
              <p:nvPr/>
            </p:nvSpPr>
            <p:spPr bwMode="auto">
              <a:xfrm>
                <a:off x="24128413" y="4840288"/>
                <a:ext cx="4933950" cy="5157788"/>
              </a:xfrm>
              <a:custGeom>
                <a:avLst/>
                <a:gdLst/>
                <a:ahLst/>
                <a:cxnLst>
                  <a:cxn ang="0">
                    <a:pos x="40" y="39"/>
                  </a:cxn>
                  <a:cxn ang="0">
                    <a:pos x="8" y="15"/>
                  </a:cxn>
                  <a:cxn ang="0">
                    <a:pos x="19" y="23"/>
                  </a:cxn>
                  <a:cxn ang="0">
                    <a:pos x="10" y="28"/>
                  </a:cxn>
                  <a:cxn ang="0">
                    <a:pos x="21" y="32"/>
                  </a:cxn>
                  <a:cxn ang="0">
                    <a:pos x="12" y="41"/>
                  </a:cxn>
                  <a:cxn ang="0">
                    <a:pos x="29" y="41"/>
                  </a:cxn>
                  <a:cxn ang="0">
                    <a:pos x="32" y="44"/>
                  </a:cxn>
                  <a:cxn ang="0">
                    <a:pos x="40" y="39"/>
                  </a:cxn>
                </a:cxnLst>
                <a:rect l="0" t="0" r="r" b="b"/>
                <a:pathLst>
                  <a:path w="44" h="46">
                    <a:moveTo>
                      <a:pt x="40" y="39"/>
                    </a:moveTo>
                    <a:cubicBezTo>
                      <a:pt x="40" y="39"/>
                      <a:pt x="44" y="0"/>
                      <a:pt x="8" y="15"/>
                    </a:cubicBezTo>
                    <a:cubicBezTo>
                      <a:pt x="8" y="15"/>
                      <a:pt x="0" y="23"/>
                      <a:pt x="19" y="23"/>
                    </a:cubicBezTo>
                    <a:cubicBezTo>
                      <a:pt x="19" y="23"/>
                      <a:pt x="11" y="26"/>
                      <a:pt x="10" y="28"/>
                    </a:cubicBezTo>
                    <a:cubicBezTo>
                      <a:pt x="9" y="28"/>
                      <a:pt x="4" y="36"/>
                      <a:pt x="21" y="32"/>
                    </a:cubicBezTo>
                    <a:cubicBezTo>
                      <a:pt x="21" y="32"/>
                      <a:pt x="10" y="36"/>
                      <a:pt x="12" y="41"/>
                    </a:cubicBezTo>
                    <a:cubicBezTo>
                      <a:pt x="12" y="41"/>
                      <a:pt x="15" y="46"/>
                      <a:pt x="29" y="41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40" y="39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şḻîḑê">
                <a:extLst>
                  <a:ext uri="{FF2B5EF4-FFF2-40B4-BE49-F238E27FC236}">
                    <a16:creationId xmlns:a16="http://schemas.microsoft.com/office/drawing/2014/main" id="{54A4F213-A34A-4DF3-989F-27BBD981C57C}"/>
                  </a:ext>
                </a:extLst>
              </p:cNvPr>
              <p:cNvSpPr/>
              <p:nvPr/>
            </p:nvSpPr>
            <p:spPr bwMode="auto">
              <a:xfrm>
                <a:off x="24576088" y="8651876"/>
                <a:ext cx="10093325" cy="7739063"/>
              </a:xfrm>
              <a:custGeom>
                <a:avLst/>
                <a:gdLst/>
                <a:ahLst/>
                <a:cxnLst>
                  <a:cxn ang="0">
                    <a:pos x="69" y="10"/>
                  </a:cxn>
                  <a:cxn ang="0">
                    <a:pos x="48" y="6"/>
                  </a:cxn>
                  <a:cxn ang="0">
                    <a:pos x="29" y="10"/>
                  </a:cxn>
                  <a:cxn ang="0">
                    <a:pos x="18" y="38"/>
                  </a:cxn>
                  <a:cxn ang="0">
                    <a:pos x="18" y="39"/>
                  </a:cxn>
                  <a:cxn ang="0">
                    <a:pos x="22" y="48"/>
                  </a:cxn>
                  <a:cxn ang="0">
                    <a:pos x="25" y="52"/>
                  </a:cxn>
                  <a:cxn ang="0">
                    <a:pos x="29" y="64"/>
                  </a:cxn>
                  <a:cxn ang="0">
                    <a:pos x="29" y="64"/>
                  </a:cxn>
                  <a:cxn ang="0">
                    <a:pos x="34" y="52"/>
                  </a:cxn>
                  <a:cxn ang="0">
                    <a:pos x="42" y="45"/>
                  </a:cxn>
                  <a:cxn ang="0">
                    <a:pos x="42" y="45"/>
                  </a:cxn>
                  <a:cxn ang="0">
                    <a:pos x="62" y="47"/>
                  </a:cxn>
                  <a:cxn ang="0">
                    <a:pos x="69" y="10"/>
                  </a:cxn>
                </a:cxnLst>
                <a:rect l="0" t="0" r="r" b="b"/>
                <a:pathLst>
                  <a:path w="90" h="69">
                    <a:moveTo>
                      <a:pt x="69" y="10"/>
                    </a:moveTo>
                    <a:cubicBezTo>
                      <a:pt x="69" y="10"/>
                      <a:pt x="60" y="0"/>
                      <a:pt x="48" y="6"/>
                    </a:cubicBezTo>
                    <a:cubicBezTo>
                      <a:pt x="48" y="6"/>
                      <a:pt x="33" y="0"/>
                      <a:pt x="29" y="10"/>
                    </a:cubicBezTo>
                    <a:cubicBezTo>
                      <a:pt x="29" y="10"/>
                      <a:pt x="0" y="27"/>
                      <a:pt x="18" y="3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0"/>
                      <a:pt x="17" y="46"/>
                      <a:pt x="22" y="48"/>
                    </a:cubicBezTo>
                    <a:cubicBezTo>
                      <a:pt x="24" y="50"/>
                      <a:pt x="25" y="52"/>
                      <a:pt x="25" y="52"/>
                    </a:cubicBezTo>
                    <a:cubicBezTo>
                      <a:pt x="20" y="69"/>
                      <a:pt x="29" y="64"/>
                      <a:pt x="29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1" y="64"/>
                      <a:pt x="34" y="52"/>
                      <a:pt x="34" y="52"/>
                    </a:cubicBezTo>
                    <a:cubicBezTo>
                      <a:pt x="38" y="51"/>
                      <a:pt x="41" y="48"/>
                      <a:pt x="42" y="45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45"/>
                      <a:pt x="48" y="55"/>
                      <a:pt x="62" y="47"/>
                    </a:cubicBezTo>
                    <a:cubicBezTo>
                      <a:pt x="75" y="38"/>
                      <a:pt x="90" y="30"/>
                      <a:pt x="69" y="10"/>
                    </a:cubicBezTo>
                    <a:close/>
                  </a:path>
                </a:pathLst>
              </a:custGeom>
              <a:solidFill>
                <a:srgbClr val="EC707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ṡḻïdê">
                <a:extLst>
                  <a:ext uri="{FF2B5EF4-FFF2-40B4-BE49-F238E27FC236}">
                    <a16:creationId xmlns:a16="http://schemas.microsoft.com/office/drawing/2014/main" id="{56FE700B-DBB2-438B-A043-8A38E7B7B7A8}"/>
                  </a:ext>
                </a:extLst>
              </p:cNvPr>
              <p:cNvSpPr/>
              <p:nvPr/>
            </p:nvSpPr>
            <p:spPr bwMode="auto">
              <a:xfrm>
                <a:off x="25698451" y="8877301"/>
                <a:ext cx="7961313" cy="7177088"/>
              </a:xfrm>
              <a:custGeom>
                <a:avLst/>
                <a:gdLst/>
                <a:ahLst/>
                <a:cxnLst>
                  <a:cxn ang="0">
                    <a:pos x="69" y="18"/>
                  </a:cxn>
                  <a:cxn ang="0">
                    <a:pos x="45" y="0"/>
                  </a:cxn>
                  <a:cxn ang="0">
                    <a:pos x="29" y="0"/>
                  </a:cxn>
                  <a:cxn ang="0">
                    <a:pos x="0" y="27"/>
                  </a:cxn>
                  <a:cxn ang="0">
                    <a:pos x="8" y="45"/>
                  </a:cxn>
                  <a:cxn ang="0">
                    <a:pos x="13" y="50"/>
                  </a:cxn>
                  <a:cxn ang="0">
                    <a:pos x="17" y="64"/>
                  </a:cxn>
                  <a:cxn ang="0">
                    <a:pos x="20" y="64"/>
                  </a:cxn>
                  <a:cxn ang="0">
                    <a:pos x="32" y="46"/>
                  </a:cxn>
                  <a:cxn ang="0">
                    <a:pos x="53" y="46"/>
                  </a:cxn>
                  <a:cxn ang="0">
                    <a:pos x="71" y="27"/>
                  </a:cxn>
                  <a:cxn ang="0">
                    <a:pos x="24" y="49"/>
                  </a:cxn>
                  <a:cxn ang="0">
                    <a:pos x="18" y="61"/>
                  </a:cxn>
                  <a:cxn ang="0">
                    <a:pos x="17" y="61"/>
                  </a:cxn>
                  <a:cxn ang="0">
                    <a:pos x="17" y="50"/>
                  </a:cxn>
                  <a:cxn ang="0">
                    <a:pos x="16" y="48"/>
                  </a:cxn>
                  <a:cxn ang="0">
                    <a:pos x="29" y="45"/>
                  </a:cxn>
                  <a:cxn ang="0">
                    <a:pos x="53" y="42"/>
                  </a:cxn>
                  <a:cxn ang="0">
                    <a:pos x="51" y="43"/>
                  </a:cxn>
                  <a:cxn ang="0">
                    <a:pos x="50" y="31"/>
                  </a:cxn>
                  <a:cxn ang="0">
                    <a:pos x="59" y="27"/>
                  </a:cxn>
                  <a:cxn ang="0">
                    <a:pos x="44" y="27"/>
                  </a:cxn>
                  <a:cxn ang="0">
                    <a:pos x="41" y="28"/>
                  </a:cxn>
                  <a:cxn ang="0">
                    <a:pos x="48" y="45"/>
                  </a:cxn>
                  <a:cxn ang="0">
                    <a:pos x="33" y="42"/>
                  </a:cxn>
                  <a:cxn ang="0">
                    <a:pos x="29" y="41"/>
                  </a:cxn>
                  <a:cxn ang="0">
                    <a:pos x="39" y="38"/>
                  </a:cxn>
                  <a:cxn ang="0">
                    <a:pos x="41" y="35"/>
                  </a:cxn>
                  <a:cxn ang="0">
                    <a:pos x="34" y="29"/>
                  </a:cxn>
                  <a:cxn ang="0">
                    <a:pos x="42" y="21"/>
                  </a:cxn>
                  <a:cxn ang="0">
                    <a:pos x="30" y="28"/>
                  </a:cxn>
                  <a:cxn ang="0">
                    <a:pos x="30" y="35"/>
                  </a:cxn>
                  <a:cxn ang="0">
                    <a:pos x="11" y="43"/>
                  </a:cxn>
                  <a:cxn ang="0">
                    <a:pos x="22" y="32"/>
                  </a:cxn>
                  <a:cxn ang="0">
                    <a:pos x="23" y="30"/>
                  </a:cxn>
                  <a:cxn ang="0">
                    <a:pos x="29" y="21"/>
                  </a:cxn>
                  <a:cxn ang="0">
                    <a:pos x="28" y="13"/>
                  </a:cxn>
                  <a:cxn ang="0">
                    <a:pos x="19" y="13"/>
                  </a:cxn>
                  <a:cxn ang="0">
                    <a:pos x="25" y="16"/>
                  </a:cxn>
                  <a:cxn ang="0">
                    <a:pos x="22" y="21"/>
                  </a:cxn>
                  <a:cxn ang="0">
                    <a:pos x="8" y="23"/>
                  </a:cxn>
                  <a:cxn ang="0">
                    <a:pos x="9" y="26"/>
                  </a:cxn>
                  <a:cxn ang="0">
                    <a:pos x="20" y="23"/>
                  </a:cxn>
                  <a:cxn ang="0">
                    <a:pos x="20" y="29"/>
                  </a:cxn>
                  <a:cxn ang="0">
                    <a:pos x="4" y="27"/>
                  </a:cxn>
                  <a:cxn ang="0">
                    <a:pos x="21" y="8"/>
                  </a:cxn>
                  <a:cxn ang="0">
                    <a:pos x="37" y="16"/>
                  </a:cxn>
                  <a:cxn ang="0">
                    <a:pos x="39" y="17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5" y="4"/>
                  </a:cxn>
                  <a:cxn ang="0">
                    <a:pos x="45" y="9"/>
                  </a:cxn>
                  <a:cxn ang="0">
                    <a:pos x="45" y="15"/>
                  </a:cxn>
                  <a:cxn ang="0">
                    <a:pos x="47" y="13"/>
                  </a:cxn>
                  <a:cxn ang="0">
                    <a:pos x="56" y="8"/>
                  </a:cxn>
                  <a:cxn ang="0">
                    <a:pos x="63" y="15"/>
                  </a:cxn>
                  <a:cxn ang="0">
                    <a:pos x="48" y="16"/>
                  </a:cxn>
                  <a:cxn ang="0">
                    <a:pos x="48" y="20"/>
                  </a:cxn>
                  <a:cxn ang="0">
                    <a:pos x="51" y="22"/>
                  </a:cxn>
                  <a:cxn ang="0">
                    <a:pos x="52" y="24"/>
                  </a:cxn>
                  <a:cxn ang="0">
                    <a:pos x="54" y="20"/>
                  </a:cxn>
                  <a:cxn ang="0">
                    <a:pos x="68" y="27"/>
                  </a:cxn>
                </a:cxnLst>
                <a:rect l="0" t="0" r="r" b="b"/>
                <a:pathLst>
                  <a:path w="71" h="64">
                    <a:moveTo>
                      <a:pt x="69" y="18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7" y="15"/>
                      <a:pt x="64" y="11"/>
                      <a:pt x="60" y="7"/>
                    </a:cubicBezTo>
                    <a:cubicBezTo>
                      <a:pt x="60" y="7"/>
                      <a:pt x="54" y="0"/>
                      <a:pt x="45" y="0"/>
                    </a:cubicBezTo>
                    <a:cubicBezTo>
                      <a:pt x="43" y="0"/>
                      <a:pt x="40" y="1"/>
                      <a:pt x="38" y="2"/>
                    </a:cubicBezTo>
                    <a:cubicBezTo>
                      <a:pt x="36" y="1"/>
                      <a:pt x="32" y="0"/>
                      <a:pt x="29" y="0"/>
                    </a:cubicBezTo>
                    <a:cubicBezTo>
                      <a:pt x="23" y="0"/>
                      <a:pt x="20" y="2"/>
                      <a:pt x="18" y="6"/>
                    </a:cubicBezTo>
                    <a:cubicBezTo>
                      <a:pt x="15" y="8"/>
                      <a:pt x="1" y="18"/>
                      <a:pt x="0" y="27"/>
                    </a:cubicBezTo>
                    <a:cubicBezTo>
                      <a:pt x="0" y="31"/>
                      <a:pt x="2" y="34"/>
                      <a:pt x="6" y="37"/>
                    </a:cubicBezTo>
                    <a:cubicBezTo>
                      <a:pt x="6" y="39"/>
                      <a:pt x="6" y="42"/>
                      <a:pt x="8" y="45"/>
                    </a:cubicBezTo>
                    <a:cubicBezTo>
                      <a:pt x="9" y="46"/>
                      <a:pt x="10" y="46"/>
                      <a:pt x="11" y="47"/>
                    </a:cubicBezTo>
                    <a:cubicBezTo>
                      <a:pt x="12" y="48"/>
                      <a:pt x="13" y="49"/>
                      <a:pt x="13" y="50"/>
                    </a:cubicBezTo>
                    <a:cubicBezTo>
                      <a:pt x="12" y="57"/>
                      <a:pt x="12" y="61"/>
                      <a:pt x="13" y="63"/>
                    </a:cubicBezTo>
                    <a:cubicBezTo>
                      <a:pt x="14" y="64"/>
                      <a:pt x="15" y="64"/>
                      <a:pt x="17" y="64"/>
                    </a:cubicBezTo>
                    <a:cubicBezTo>
                      <a:pt x="18" y="64"/>
                      <a:pt x="19" y="64"/>
                      <a:pt x="19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3"/>
                      <a:pt x="22" y="63"/>
                      <a:pt x="26" y="52"/>
                    </a:cubicBezTo>
                    <a:cubicBezTo>
                      <a:pt x="29" y="50"/>
                      <a:pt x="31" y="48"/>
                      <a:pt x="32" y="46"/>
                    </a:cubicBezTo>
                    <a:cubicBezTo>
                      <a:pt x="34" y="48"/>
                      <a:pt x="37" y="50"/>
                      <a:pt x="42" y="50"/>
                    </a:cubicBezTo>
                    <a:cubicBezTo>
                      <a:pt x="45" y="50"/>
                      <a:pt x="49" y="49"/>
                      <a:pt x="53" y="46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63" y="40"/>
                      <a:pt x="70" y="35"/>
                      <a:pt x="71" y="27"/>
                    </a:cubicBezTo>
                    <a:cubicBezTo>
                      <a:pt x="71" y="24"/>
                      <a:pt x="71" y="21"/>
                      <a:pt x="69" y="18"/>
                    </a:cubicBezTo>
                    <a:close/>
                    <a:moveTo>
                      <a:pt x="24" y="49"/>
                    </a:moveTo>
                    <a:cubicBezTo>
                      <a:pt x="23" y="49"/>
                      <a:pt x="23" y="49"/>
                      <a:pt x="23" y="50"/>
                    </a:cubicBezTo>
                    <a:cubicBezTo>
                      <a:pt x="21" y="54"/>
                      <a:pt x="19" y="59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7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0"/>
                      <a:pt x="15" y="58"/>
                      <a:pt x="17" y="50"/>
                    </a:cubicBezTo>
                    <a:cubicBezTo>
                      <a:pt x="17" y="50"/>
                      <a:pt x="17" y="49"/>
                      <a:pt x="17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9" y="48"/>
                      <a:pt x="23" y="47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6" y="48"/>
                      <a:pt x="24" y="49"/>
                    </a:cubicBezTo>
                    <a:close/>
                    <a:moveTo>
                      <a:pt x="53" y="42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3"/>
                      <a:pt x="46" y="36"/>
                      <a:pt x="49" y="32"/>
                    </a:cubicBezTo>
                    <a:cubicBezTo>
                      <a:pt x="50" y="32"/>
                      <a:pt x="50" y="32"/>
                      <a:pt x="50" y="31"/>
                    </a:cubicBezTo>
                    <a:cubicBezTo>
                      <a:pt x="52" y="31"/>
                      <a:pt x="54" y="30"/>
                      <a:pt x="58" y="29"/>
                    </a:cubicBezTo>
                    <a:cubicBezTo>
                      <a:pt x="59" y="29"/>
                      <a:pt x="59" y="28"/>
                      <a:pt x="59" y="27"/>
                    </a:cubicBezTo>
                    <a:cubicBezTo>
                      <a:pt x="58" y="26"/>
                      <a:pt x="57" y="26"/>
                      <a:pt x="56" y="26"/>
                    </a:cubicBezTo>
                    <a:cubicBezTo>
                      <a:pt x="46" y="30"/>
                      <a:pt x="44" y="27"/>
                      <a:pt x="44" y="27"/>
                    </a:cubicBezTo>
                    <a:cubicBezTo>
                      <a:pt x="43" y="26"/>
                      <a:pt x="42" y="26"/>
                      <a:pt x="41" y="26"/>
                    </a:cubicBezTo>
                    <a:cubicBezTo>
                      <a:pt x="41" y="26"/>
                      <a:pt x="40" y="27"/>
                      <a:pt x="41" y="28"/>
                    </a:cubicBezTo>
                    <a:cubicBezTo>
                      <a:pt x="41" y="28"/>
                      <a:pt x="42" y="31"/>
                      <a:pt x="46" y="31"/>
                    </a:cubicBezTo>
                    <a:cubicBezTo>
                      <a:pt x="43" y="37"/>
                      <a:pt x="47" y="43"/>
                      <a:pt x="48" y="45"/>
                    </a:cubicBezTo>
                    <a:cubicBezTo>
                      <a:pt x="46" y="46"/>
                      <a:pt x="44" y="46"/>
                      <a:pt x="42" y="46"/>
                    </a:cubicBezTo>
                    <a:cubicBezTo>
                      <a:pt x="36" y="46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2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5" y="37"/>
                      <a:pt x="39" y="38"/>
                      <a:pt x="39" y="38"/>
                    </a:cubicBezTo>
                    <a:cubicBezTo>
                      <a:pt x="40" y="39"/>
                      <a:pt x="41" y="38"/>
                      <a:pt x="42" y="37"/>
                    </a:cubicBezTo>
                    <a:cubicBezTo>
                      <a:pt x="42" y="37"/>
                      <a:pt x="42" y="36"/>
                      <a:pt x="41" y="35"/>
                    </a:cubicBezTo>
                    <a:cubicBezTo>
                      <a:pt x="41" y="35"/>
                      <a:pt x="38" y="34"/>
                      <a:pt x="34" y="34"/>
                    </a:cubicBezTo>
                    <a:cubicBezTo>
                      <a:pt x="34" y="33"/>
                      <a:pt x="33" y="31"/>
                      <a:pt x="34" y="29"/>
                    </a:cubicBezTo>
                    <a:cubicBezTo>
                      <a:pt x="34" y="25"/>
                      <a:pt x="36" y="23"/>
                      <a:pt x="40" y="23"/>
                    </a:cubicBezTo>
                    <a:cubicBezTo>
                      <a:pt x="41" y="23"/>
                      <a:pt x="42" y="22"/>
                      <a:pt x="42" y="21"/>
                    </a:cubicBezTo>
                    <a:cubicBezTo>
                      <a:pt x="41" y="20"/>
                      <a:pt x="41" y="20"/>
                      <a:pt x="40" y="20"/>
                    </a:cubicBezTo>
                    <a:cubicBezTo>
                      <a:pt x="34" y="20"/>
                      <a:pt x="31" y="23"/>
                      <a:pt x="30" y="28"/>
                    </a:cubicBezTo>
                    <a:cubicBezTo>
                      <a:pt x="30" y="31"/>
                      <a:pt x="30" y="34"/>
                      <a:pt x="31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7"/>
                      <a:pt x="26" y="39"/>
                      <a:pt x="25" y="42"/>
                    </a:cubicBezTo>
                    <a:cubicBezTo>
                      <a:pt x="18" y="45"/>
                      <a:pt x="13" y="45"/>
                      <a:pt x="11" y="43"/>
                    </a:cubicBezTo>
                    <a:cubicBezTo>
                      <a:pt x="9" y="41"/>
                      <a:pt x="9" y="38"/>
                      <a:pt x="9" y="37"/>
                    </a:cubicBezTo>
                    <a:cubicBezTo>
                      <a:pt x="11" y="36"/>
                      <a:pt x="15" y="33"/>
                      <a:pt x="22" y="32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4" y="31"/>
                      <a:pt x="24" y="30"/>
                      <a:pt x="23" y="30"/>
                    </a:cubicBezTo>
                    <a:cubicBezTo>
                      <a:pt x="23" y="30"/>
                      <a:pt x="23" y="27"/>
                      <a:pt x="24" y="24"/>
                    </a:cubicBezTo>
                    <a:cubicBezTo>
                      <a:pt x="25" y="23"/>
                      <a:pt x="26" y="21"/>
                      <a:pt x="29" y="21"/>
                    </a:cubicBezTo>
                    <a:cubicBezTo>
                      <a:pt x="29" y="21"/>
                      <a:pt x="30" y="20"/>
                      <a:pt x="30" y="19"/>
                    </a:cubicBezTo>
                    <a:cubicBezTo>
                      <a:pt x="30" y="19"/>
                      <a:pt x="30" y="15"/>
                      <a:pt x="28" y="13"/>
                    </a:cubicBezTo>
                    <a:cubicBezTo>
                      <a:pt x="26" y="12"/>
                      <a:pt x="24" y="11"/>
                      <a:pt x="21" y="11"/>
                    </a:cubicBezTo>
                    <a:cubicBezTo>
                      <a:pt x="20" y="12"/>
                      <a:pt x="19" y="12"/>
                      <a:pt x="19" y="13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3" y="15"/>
                      <a:pt x="24" y="15"/>
                      <a:pt x="25" y="16"/>
                    </a:cubicBezTo>
                    <a:cubicBezTo>
                      <a:pt x="26" y="16"/>
                      <a:pt x="26" y="17"/>
                      <a:pt x="26" y="18"/>
                    </a:cubicBezTo>
                    <a:cubicBezTo>
                      <a:pt x="25" y="19"/>
                      <a:pt x="23" y="19"/>
                      <a:pt x="22" y="21"/>
                    </a:cubicBezTo>
                    <a:cubicBezTo>
                      <a:pt x="22" y="20"/>
                      <a:pt x="22" y="20"/>
                      <a:pt x="21" y="20"/>
                    </a:cubicBezTo>
                    <a:cubicBezTo>
                      <a:pt x="17" y="19"/>
                      <a:pt x="9" y="22"/>
                      <a:pt x="8" y="23"/>
                    </a:cubicBezTo>
                    <a:cubicBezTo>
                      <a:pt x="7" y="23"/>
                      <a:pt x="7" y="24"/>
                      <a:pt x="8" y="25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3" y="24"/>
                      <a:pt x="18" y="23"/>
                      <a:pt x="20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5"/>
                      <a:pt x="20" y="28"/>
                      <a:pt x="20" y="29"/>
                    </a:cubicBezTo>
                    <a:cubicBezTo>
                      <a:pt x="14" y="30"/>
                      <a:pt x="10" y="33"/>
                      <a:pt x="8" y="34"/>
                    </a:cubicBezTo>
                    <a:cubicBezTo>
                      <a:pt x="5" y="32"/>
                      <a:pt x="4" y="30"/>
                      <a:pt x="4" y="27"/>
                    </a:cubicBezTo>
                    <a:cubicBezTo>
                      <a:pt x="4" y="20"/>
                      <a:pt x="16" y="12"/>
                      <a:pt x="20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6" y="8"/>
                      <a:pt x="35" y="10"/>
                      <a:pt x="37" y="16"/>
                    </a:cubicBezTo>
                    <a:cubicBezTo>
                      <a:pt x="37" y="16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0" y="16"/>
                      <a:pt x="41" y="15"/>
                      <a:pt x="40" y="14"/>
                    </a:cubicBezTo>
                    <a:cubicBezTo>
                      <a:pt x="38" y="8"/>
                      <a:pt x="30" y="5"/>
                      <a:pt x="25" y="4"/>
                    </a:cubicBezTo>
                    <a:cubicBezTo>
                      <a:pt x="26" y="4"/>
                      <a:pt x="27" y="4"/>
                      <a:pt x="29" y="4"/>
                    </a:cubicBezTo>
                    <a:cubicBezTo>
                      <a:pt x="33" y="4"/>
                      <a:pt x="37" y="5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41" y="4"/>
                      <a:pt x="43" y="4"/>
                      <a:pt x="45" y="4"/>
                    </a:cubicBezTo>
                    <a:cubicBezTo>
                      <a:pt x="48" y="4"/>
                      <a:pt x="50" y="4"/>
                      <a:pt x="52" y="5"/>
                    </a:cubicBezTo>
                    <a:cubicBezTo>
                      <a:pt x="49" y="6"/>
                      <a:pt x="46" y="7"/>
                      <a:pt x="45" y="9"/>
                    </a:cubicBezTo>
                    <a:cubicBezTo>
                      <a:pt x="44" y="10"/>
                      <a:pt x="43" y="12"/>
                      <a:pt x="44" y="14"/>
                    </a:cubicBezTo>
                    <a:cubicBezTo>
                      <a:pt x="44" y="14"/>
                      <a:pt x="45" y="15"/>
                      <a:pt x="45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5"/>
                      <a:pt x="47" y="14"/>
                      <a:pt x="47" y="13"/>
                    </a:cubicBezTo>
                    <a:cubicBezTo>
                      <a:pt x="47" y="12"/>
                      <a:pt x="47" y="11"/>
                      <a:pt x="47" y="11"/>
                    </a:cubicBezTo>
                    <a:cubicBezTo>
                      <a:pt x="49" y="9"/>
                      <a:pt x="53" y="8"/>
                      <a:pt x="56" y="8"/>
                    </a:cubicBezTo>
                    <a:cubicBezTo>
                      <a:pt x="57" y="9"/>
                      <a:pt x="57" y="10"/>
                      <a:pt x="57" y="10"/>
                    </a:cubicBezTo>
                    <a:cubicBezTo>
                      <a:pt x="59" y="12"/>
                      <a:pt x="61" y="13"/>
                      <a:pt x="63" y="15"/>
                    </a:cubicBezTo>
                    <a:cubicBezTo>
                      <a:pt x="58" y="15"/>
                      <a:pt x="53" y="17"/>
                      <a:pt x="52" y="18"/>
                    </a:cubicBezTo>
                    <a:cubicBezTo>
                      <a:pt x="50" y="17"/>
                      <a:pt x="49" y="16"/>
                      <a:pt x="48" y="16"/>
                    </a:cubicBezTo>
                    <a:cubicBezTo>
                      <a:pt x="47" y="16"/>
                      <a:pt x="47" y="17"/>
                      <a:pt x="46" y="18"/>
                    </a:cubicBezTo>
                    <a:cubicBezTo>
                      <a:pt x="46" y="19"/>
                      <a:pt x="47" y="20"/>
                      <a:pt x="48" y="20"/>
                    </a:cubicBezTo>
                    <a:cubicBezTo>
                      <a:pt x="48" y="20"/>
                      <a:pt x="50" y="20"/>
                      <a:pt x="50" y="21"/>
                    </a:cubicBezTo>
                    <a:cubicBezTo>
                      <a:pt x="50" y="21"/>
                      <a:pt x="51" y="22"/>
                      <a:pt x="51" y="22"/>
                    </a:cubicBezTo>
                    <a:cubicBezTo>
                      <a:pt x="50" y="23"/>
                      <a:pt x="51" y="24"/>
                      <a:pt x="52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3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4" y="20"/>
                    </a:cubicBezTo>
                    <a:cubicBezTo>
                      <a:pt x="56" y="19"/>
                      <a:pt x="62" y="17"/>
                      <a:pt x="66" y="20"/>
                    </a:cubicBezTo>
                    <a:cubicBezTo>
                      <a:pt x="67" y="22"/>
                      <a:pt x="68" y="25"/>
                      <a:pt x="68" y="27"/>
                    </a:cubicBezTo>
                    <a:cubicBezTo>
                      <a:pt x="67" y="33"/>
                      <a:pt x="60" y="37"/>
                      <a:pt x="53" y="42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ļiḍê">
                <a:extLst>
                  <a:ext uri="{FF2B5EF4-FFF2-40B4-BE49-F238E27FC236}">
                    <a16:creationId xmlns:a16="http://schemas.microsoft.com/office/drawing/2014/main" id="{174019FC-61F7-4BE1-BA5B-2EE3D36EF667}"/>
                  </a:ext>
                </a:extLst>
              </p:cNvPr>
              <p:cNvSpPr/>
              <p:nvPr/>
            </p:nvSpPr>
            <p:spPr bwMode="auto">
              <a:xfrm>
                <a:off x="25249188" y="5511801"/>
                <a:ext cx="2579688" cy="561975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3"/>
                  </a:cxn>
                  <a:cxn ang="0">
                    <a:pos x="11" y="2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5" y="1"/>
                  </a:cxn>
                  <a:cxn ang="0">
                    <a:pos x="7" y="1"/>
                  </a:cxn>
                  <a:cxn ang="0">
                    <a:pos x="11" y="0"/>
                  </a:cxn>
                  <a:cxn ang="0">
                    <a:pos x="16" y="1"/>
                  </a:cxn>
                  <a:cxn ang="0">
                    <a:pos x="19" y="2"/>
                  </a:cxn>
                  <a:cxn ang="0">
                    <a:pos x="23" y="4"/>
                  </a:cxn>
                </a:cxnLst>
                <a:rect l="0" t="0" r="r" b="b"/>
                <a:pathLst>
                  <a:path w="23" h="5">
                    <a:moveTo>
                      <a:pt x="23" y="4"/>
                    </a:moveTo>
                    <a:cubicBezTo>
                      <a:pt x="23" y="4"/>
                      <a:pt x="21" y="4"/>
                      <a:pt x="19" y="3"/>
                    </a:cubicBezTo>
                    <a:cubicBezTo>
                      <a:pt x="17" y="3"/>
                      <a:pt x="14" y="2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3" y="0"/>
                      <a:pt x="14" y="1"/>
                      <a:pt x="16" y="1"/>
                    </a:cubicBezTo>
                    <a:cubicBezTo>
                      <a:pt x="17" y="1"/>
                      <a:pt x="18" y="2"/>
                      <a:pt x="19" y="2"/>
                    </a:cubicBezTo>
                    <a:cubicBezTo>
                      <a:pt x="22" y="3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ṡḷïḑè">
                <a:extLst>
                  <a:ext uri="{FF2B5EF4-FFF2-40B4-BE49-F238E27FC236}">
                    <a16:creationId xmlns:a16="http://schemas.microsoft.com/office/drawing/2014/main" id="{DA641DDE-5EA4-45A1-B1AF-9674D7551058}"/>
                  </a:ext>
                </a:extLst>
              </p:cNvPr>
              <p:cNvSpPr/>
              <p:nvPr/>
            </p:nvSpPr>
            <p:spPr bwMode="auto">
              <a:xfrm>
                <a:off x="25585738" y="4951413"/>
                <a:ext cx="1906588" cy="336550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6" y="3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6" y="2"/>
                  </a:cxn>
                  <a:cxn ang="0">
                    <a:pos x="3" y="2"/>
                  </a:cxn>
                  <a:cxn ang="0">
                    <a:pos x="0" y="3"/>
                  </a:cxn>
                  <a:cxn ang="0">
                    <a:pos x="3" y="1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9" y="0"/>
                  </a:cxn>
                  <a:cxn ang="0">
                    <a:pos x="10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3"/>
                  </a:cxn>
                </a:cxnLst>
                <a:rect l="0" t="0" r="r" b="b"/>
                <a:pathLst>
                  <a:path w="17" h="3">
                    <a:moveTo>
                      <a:pt x="17" y="3"/>
                    </a:moveTo>
                    <a:cubicBezTo>
                      <a:pt x="17" y="3"/>
                      <a:pt x="17" y="3"/>
                      <a:pt x="16" y="3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3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6" y="2"/>
                      <a:pt x="17" y="3"/>
                      <a:pt x="17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sļïḋé">
                <a:extLst>
                  <a:ext uri="{FF2B5EF4-FFF2-40B4-BE49-F238E27FC236}">
                    <a16:creationId xmlns:a16="http://schemas.microsoft.com/office/drawing/2014/main" id="{1CE1C596-1DB8-490F-BB96-F3F3AA65162C}"/>
                  </a:ext>
                </a:extLst>
              </p:cNvPr>
              <p:cNvSpPr/>
              <p:nvPr/>
            </p:nvSpPr>
            <p:spPr bwMode="auto">
              <a:xfrm>
                <a:off x="34893251" y="14258926"/>
                <a:ext cx="673100" cy="246697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4" y="18"/>
                  </a:cxn>
                  <a:cxn ang="0">
                    <a:pos x="4" y="10"/>
                  </a:cxn>
                  <a:cxn ang="0">
                    <a:pos x="4" y="8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6" y="10"/>
                  </a:cxn>
                  <a:cxn ang="0">
                    <a:pos x="6" y="15"/>
                  </a:cxn>
                  <a:cxn ang="0">
                    <a:pos x="6" y="18"/>
                  </a:cxn>
                  <a:cxn ang="0">
                    <a:pos x="4" y="22"/>
                  </a:cxn>
                </a:cxnLst>
                <a:rect l="0" t="0" r="r" b="b"/>
                <a:pathLst>
                  <a:path w="6" h="22">
                    <a:moveTo>
                      <a:pt x="4" y="22"/>
                    </a:moveTo>
                    <a:cubicBezTo>
                      <a:pt x="4" y="22"/>
                      <a:pt x="4" y="21"/>
                      <a:pt x="4" y="18"/>
                    </a:cubicBezTo>
                    <a:cubicBezTo>
                      <a:pt x="5" y="16"/>
                      <a:pt x="4" y="13"/>
                      <a:pt x="4" y="10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3" y="7"/>
                      <a:pt x="3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3" y="2"/>
                    </a:cubicBezTo>
                    <a:cubicBezTo>
                      <a:pt x="3" y="3"/>
                      <a:pt x="3" y="3"/>
                      <a:pt x="4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7"/>
                      <a:pt x="6" y="9"/>
                      <a:pt x="6" y="10"/>
                    </a:cubicBezTo>
                    <a:cubicBezTo>
                      <a:pt x="6" y="12"/>
                      <a:pt x="6" y="13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5" y="21"/>
                      <a:pt x="4" y="22"/>
                      <a:pt x="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šlídê">
                <a:extLst>
                  <a:ext uri="{FF2B5EF4-FFF2-40B4-BE49-F238E27FC236}">
                    <a16:creationId xmlns:a16="http://schemas.microsoft.com/office/drawing/2014/main" id="{48ED1ACB-D612-4E18-AB8D-8E8DFF5D6F69}"/>
                  </a:ext>
                </a:extLst>
              </p:cNvPr>
              <p:cNvSpPr/>
              <p:nvPr/>
            </p:nvSpPr>
            <p:spPr bwMode="auto">
              <a:xfrm>
                <a:off x="35679063" y="14484351"/>
                <a:ext cx="560388" cy="1793875"/>
              </a:xfrm>
              <a:custGeom>
                <a:avLst/>
                <a:gdLst/>
                <a:ahLst/>
                <a:cxnLst>
                  <a:cxn ang="0">
                    <a:pos x="3" y="16"/>
                  </a:cxn>
                  <a:cxn ang="0">
                    <a:pos x="3" y="15"/>
                  </a:cxn>
                  <a:cxn ang="0">
                    <a:pos x="3" y="13"/>
                  </a:cxn>
                  <a:cxn ang="0">
                    <a:pos x="3" y="11"/>
                  </a:cxn>
                  <a:cxn ang="0">
                    <a:pos x="3" y="9"/>
                  </a:cxn>
                  <a:cxn ang="0">
                    <a:pos x="3" y="8"/>
                  </a:cxn>
                  <a:cxn ang="0">
                    <a:pos x="2" y="5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4"/>
                  </a:cxn>
                  <a:cxn ang="0">
                    <a:pos x="4" y="6"/>
                  </a:cxn>
                  <a:cxn ang="0">
                    <a:pos x="5" y="7"/>
                  </a:cxn>
                  <a:cxn ang="0">
                    <a:pos x="5" y="9"/>
                  </a:cxn>
                  <a:cxn ang="0">
                    <a:pos x="5" y="11"/>
                  </a:cxn>
                  <a:cxn ang="0">
                    <a:pos x="4" y="13"/>
                  </a:cxn>
                  <a:cxn ang="0">
                    <a:pos x="3" y="16"/>
                  </a:cxn>
                </a:cxnLst>
                <a:rect l="0" t="0" r="r" b="b"/>
                <a:pathLst>
                  <a:path w="5" h="16">
                    <a:moveTo>
                      <a:pt x="3" y="16"/>
                    </a:moveTo>
                    <a:cubicBezTo>
                      <a:pt x="3" y="16"/>
                      <a:pt x="3" y="16"/>
                      <a:pt x="3" y="15"/>
                    </a:cubicBezTo>
                    <a:cubicBezTo>
                      <a:pt x="3" y="15"/>
                      <a:pt x="3" y="14"/>
                      <a:pt x="3" y="13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2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4" y="13"/>
                      <a:pt x="4" y="13"/>
                    </a:cubicBezTo>
                    <a:cubicBezTo>
                      <a:pt x="4" y="15"/>
                      <a:pt x="3" y="16"/>
                      <a:pt x="3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ṥľídê">
                <a:extLst>
                  <a:ext uri="{FF2B5EF4-FFF2-40B4-BE49-F238E27FC236}">
                    <a16:creationId xmlns:a16="http://schemas.microsoft.com/office/drawing/2014/main" id="{5250414F-23A6-451B-BDD1-54B9DCF9D780}"/>
                  </a:ext>
                </a:extLst>
              </p:cNvPr>
              <p:cNvSpPr/>
              <p:nvPr/>
            </p:nvSpPr>
            <p:spPr bwMode="auto">
              <a:xfrm>
                <a:off x="25922288" y="17399001"/>
                <a:ext cx="1009650" cy="3140075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" y="24"/>
                  </a:cxn>
                  <a:cxn ang="0">
                    <a:pos x="3" y="14"/>
                  </a:cxn>
                  <a:cxn ang="0">
                    <a:pos x="7" y="4"/>
                  </a:cxn>
                  <a:cxn ang="0">
                    <a:pos x="9" y="0"/>
                  </a:cxn>
                  <a:cxn ang="0">
                    <a:pos x="8" y="5"/>
                  </a:cxn>
                  <a:cxn ang="0">
                    <a:pos x="5" y="15"/>
                  </a:cxn>
                  <a:cxn ang="0">
                    <a:pos x="2" y="24"/>
                  </a:cxn>
                  <a:cxn ang="0">
                    <a:pos x="0" y="28"/>
                  </a:cxn>
                </a:cxnLst>
                <a:rect l="0" t="0" r="r" b="b"/>
                <a:pathLst>
                  <a:path w="9" h="28">
                    <a:moveTo>
                      <a:pt x="0" y="28"/>
                    </a:moveTo>
                    <a:cubicBezTo>
                      <a:pt x="0" y="28"/>
                      <a:pt x="0" y="27"/>
                      <a:pt x="1" y="24"/>
                    </a:cubicBezTo>
                    <a:cubicBezTo>
                      <a:pt x="1" y="21"/>
                      <a:pt x="2" y="18"/>
                      <a:pt x="3" y="14"/>
                    </a:cubicBezTo>
                    <a:cubicBezTo>
                      <a:pt x="4" y="10"/>
                      <a:pt x="6" y="7"/>
                      <a:pt x="7" y="4"/>
                    </a:cubicBezTo>
                    <a:cubicBezTo>
                      <a:pt x="8" y="2"/>
                      <a:pt x="9" y="0"/>
                      <a:pt x="9" y="0"/>
                    </a:cubicBezTo>
                    <a:cubicBezTo>
                      <a:pt x="9" y="0"/>
                      <a:pt x="8" y="2"/>
                      <a:pt x="8" y="5"/>
                    </a:cubicBezTo>
                    <a:cubicBezTo>
                      <a:pt x="7" y="7"/>
                      <a:pt x="6" y="11"/>
                      <a:pt x="5" y="15"/>
                    </a:cubicBezTo>
                    <a:cubicBezTo>
                      <a:pt x="4" y="18"/>
                      <a:pt x="3" y="22"/>
                      <a:pt x="2" y="24"/>
                    </a:cubicBezTo>
                    <a:cubicBezTo>
                      <a:pt x="1" y="27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śļíḑè">
                <a:extLst>
                  <a:ext uri="{FF2B5EF4-FFF2-40B4-BE49-F238E27FC236}">
                    <a16:creationId xmlns:a16="http://schemas.microsoft.com/office/drawing/2014/main" id="{BC3CFACF-A5E8-496D-8C8D-95CE560DAA7F}"/>
                  </a:ext>
                </a:extLst>
              </p:cNvPr>
              <p:cNvSpPr/>
              <p:nvPr/>
            </p:nvSpPr>
            <p:spPr bwMode="auto">
              <a:xfrm>
                <a:off x="26258838" y="16390938"/>
                <a:ext cx="1906588" cy="5718175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2" y="43"/>
                  </a:cxn>
                  <a:cxn ang="0">
                    <a:pos x="8" y="25"/>
                  </a:cxn>
                  <a:cxn ang="0">
                    <a:pos x="14" y="8"/>
                  </a:cxn>
                  <a:cxn ang="0">
                    <a:pos x="17" y="0"/>
                  </a:cxn>
                  <a:cxn ang="0">
                    <a:pos x="15" y="8"/>
                  </a:cxn>
                  <a:cxn ang="0">
                    <a:pos x="10" y="26"/>
                  </a:cxn>
                  <a:cxn ang="0">
                    <a:pos x="3" y="43"/>
                  </a:cxn>
                  <a:cxn ang="0">
                    <a:pos x="0" y="51"/>
                  </a:cxn>
                </a:cxnLst>
                <a:rect l="0" t="0" r="r" b="b"/>
                <a:pathLst>
                  <a:path w="17" h="51">
                    <a:moveTo>
                      <a:pt x="0" y="51"/>
                    </a:moveTo>
                    <a:cubicBezTo>
                      <a:pt x="0" y="51"/>
                      <a:pt x="1" y="47"/>
                      <a:pt x="2" y="43"/>
                    </a:cubicBezTo>
                    <a:cubicBezTo>
                      <a:pt x="4" y="38"/>
                      <a:pt x="5" y="31"/>
                      <a:pt x="8" y="25"/>
                    </a:cubicBezTo>
                    <a:cubicBezTo>
                      <a:pt x="10" y="19"/>
                      <a:pt x="12" y="12"/>
                      <a:pt x="14" y="8"/>
                    </a:cubicBezTo>
                    <a:cubicBezTo>
                      <a:pt x="16" y="3"/>
                      <a:pt x="17" y="0"/>
                      <a:pt x="17" y="0"/>
                    </a:cubicBezTo>
                    <a:cubicBezTo>
                      <a:pt x="17" y="0"/>
                      <a:pt x="16" y="3"/>
                      <a:pt x="15" y="8"/>
                    </a:cubicBezTo>
                    <a:cubicBezTo>
                      <a:pt x="14" y="13"/>
                      <a:pt x="12" y="19"/>
                      <a:pt x="10" y="26"/>
                    </a:cubicBezTo>
                    <a:cubicBezTo>
                      <a:pt x="7" y="32"/>
                      <a:pt x="5" y="38"/>
                      <a:pt x="3" y="43"/>
                    </a:cubicBezTo>
                    <a:cubicBezTo>
                      <a:pt x="1" y="48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śļiḍê">
                <a:extLst>
                  <a:ext uri="{FF2B5EF4-FFF2-40B4-BE49-F238E27FC236}">
                    <a16:creationId xmlns:a16="http://schemas.microsoft.com/office/drawing/2014/main" id="{6D91506D-8F92-4C62-8C49-1261F692645B}"/>
                  </a:ext>
                </a:extLst>
              </p:cNvPr>
              <p:cNvSpPr/>
              <p:nvPr/>
            </p:nvSpPr>
            <p:spPr bwMode="auto">
              <a:xfrm>
                <a:off x="27492326" y="17062451"/>
                <a:ext cx="1457325" cy="4598988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" y="35"/>
                  </a:cxn>
                  <a:cxn ang="0">
                    <a:pos x="5" y="20"/>
                  </a:cxn>
                  <a:cxn ang="0">
                    <a:pos x="10" y="6"/>
                  </a:cxn>
                  <a:cxn ang="0">
                    <a:pos x="13" y="0"/>
                  </a:cxn>
                  <a:cxn ang="0">
                    <a:pos x="11" y="7"/>
                  </a:cxn>
                  <a:cxn ang="0">
                    <a:pos x="7" y="21"/>
                  </a:cxn>
                  <a:cxn ang="0">
                    <a:pos x="2" y="35"/>
                  </a:cxn>
                  <a:cxn ang="0">
                    <a:pos x="0" y="41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cubicBezTo>
                      <a:pt x="0" y="41"/>
                      <a:pt x="0" y="39"/>
                      <a:pt x="1" y="35"/>
                    </a:cubicBezTo>
                    <a:cubicBezTo>
                      <a:pt x="2" y="31"/>
                      <a:pt x="4" y="26"/>
                      <a:pt x="5" y="20"/>
                    </a:cubicBezTo>
                    <a:cubicBezTo>
                      <a:pt x="7" y="15"/>
                      <a:pt x="9" y="10"/>
                      <a:pt x="10" y="6"/>
                    </a:cubicBezTo>
                    <a:cubicBezTo>
                      <a:pt x="12" y="3"/>
                      <a:pt x="13" y="0"/>
                      <a:pt x="13" y="0"/>
                    </a:cubicBezTo>
                    <a:cubicBezTo>
                      <a:pt x="13" y="0"/>
                      <a:pt x="12" y="3"/>
                      <a:pt x="11" y="7"/>
                    </a:cubicBezTo>
                    <a:cubicBezTo>
                      <a:pt x="10" y="11"/>
                      <a:pt x="9" y="16"/>
                      <a:pt x="7" y="21"/>
                    </a:cubicBezTo>
                    <a:cubicBezTo>
                      <a:pt x="6" y="26"/>
                      <a:pt x="4" y="31"/>
                      <a:pt x="2" y="35"/>
                    </a:cubicBezTo>
                    <a:cubicBezTo>
                      <a:pt x="1" y="39"/>
                      <a:pt x="0" y="41"/>
                      <a:pt x="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şlídè">
                <a:extLst>
                  <a:ext uri="{FF2B5EF4-FFF2-40B4-BE49-F238E27FC236}">
                    <a16:creationId xmlns:a16="http://schemas.microsoft.com/office/drawing/2014/main" id="{36A30301-C89B-4A4E-A4DB-6AE310BF9FF5}"/>
                  </a:ext>
                </a:extLst>
              </p:cNvPr>
              <p:cNvSpPr/>
              <p:nvPr/>
            </p:nvSpPr>
            <p:spPr bwMode="auto">
              <a:xfrm>
                <a:off x="36015613" y="4951413"/>
                <a:ext cx="2690813" cy="3252788"/>
              </a:xfrm>
              <a:custGeom>
                <a:avLst/>
                <a:gdLst/>
                <a:ahLst/>
                <a:cxnLst>
                  <a:cxn ang="0">
                    <a:pos x="24" y="21"/>
                  </a:cxn>
                  <a:cxn ang="0">
                    <a:pos x="3" y="16"/>
                  </a:cxn>
                  <a:cxn ang="0">
                    <a:pos x="10" y="17"/>
                  </a:cxn>
                  <a:cxn ang="0">
                    <a:pos x="6" y="22"/>
                  </a:cxn>
                  <a:cxn ang="0">
                    <a:pos x="13" y="21"/>
                  </a:cxn>
                  <a:cxn ang="0">
                    <a:pos x="11" y="27"/>
                  </a:cxn>
                  <a:cxn ang="0">
                    <a:pos x="19" y="24"/>
                  </a:cxn>
                  <a:cxn ang="0">
                    <a:pos x="21" y="25"/>
                  </a:cxn>
                  <a:cxn ang="0">
                    <a:pos x="24" y="21"/>
                  </a:cxn>
                </a:cxnLst>
                <a:rect l="0" t="0" r="r" b="b"/>
                <a:pathLst>
                  <a:path w="24" h="29">
                    <a:moveTo>
                      <a:pt x="24" y="21"/>
                    </a:moveTo>
                    <a:cubicBezTo>
                      <a:pt x="24" y="21"/>
                      <a:pt x="18" y="0"/>
                      <a:pt x="3" y="16"/>
                    </a:cubicBezTo>
                    <a:cubicBezTo>
                      <a:pt x="3" y="16"/>
                      <a:pt x="0" y="22"/>
                      <a:pt x="10" y="17"/>
                    </a:cubicBezTo>
                    <a:cubicBezTo>
                      <a:pt x="10" y="17"/>
                      <a:pt x="7" y="21"/>
                      <a:pt x="6" y="22"/>
                    </a:cubicBezTo>
                    <a:cubicBezTo>
                      <a:pt x="6" y="22"/>
                      <a:pt x="5" y="27"/>
                      <a:pt x="13" y="21"/>
                    </a:cubicBezTo>
                    <a:cubicBezTo>
                      <a:pt x="13" y="21"/>
                      <a:pt x="9" y="26"/>
                      <a:pt x="11" y="27"/>
                    </a:cubicBezTo>
                    <a:cubicBezTo>
                      <a:pt x="11" y="27"/>
                      <a:pt x="13" y="29"/>
                      <a:pt x="19" y="24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ṡ1íḑe">
                <a:extLst>
                  <a:ext uri="{FF2B5EF4-FFF2-40B4-BE49-F238E27FC236}">
                    <a16:creationId xmlns:a16="http://schemas.microsoft.com/office/drawing/2014/main" id="{038BF907-2EE3-4EB3-B4C7-196782BAB521}"/>
                  </a:ext>
                </a:extLst>
              </p:cNvPr>
              <p:cNvSpPr/>
              <p:nvPr/>
            </p:nvSpPr>
            <p:spPr bwMode="auto">
              <a:xfrm>
                <a:off x="40949563" y="8877301"/>
                <a:ext cx="2803525" cy="2690813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7" y="19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7" y="12"/>
                  </a:cxn>
                  <a:cxn ang="0">
                    <a:pos x="3" y="17"/>
                  </a:cxn>
                  <a:cxn ang="0">
                    <a:pos x="3" y="8"/>
                  </a:cxn>
                  <a:cxn ang="0">
                    <a:pos x="1" y="6"/>
                  </a:cxn>
                  <a:cxn ang="0">
                    <a:pos x="4" y="2"/>
                  </a:cxn>
                </a:cxnLst>
                <a:rect l="0" t="0" r="r" b="b"/>
                <a:pathLst>
                  <a:path w="25" h="24">
                    <a:moveTo>
                      <a:pt x="4" y="2"/>
                    </a:moveTo>
                    <a:cubicBezTo>
                      <a:pt x="4" y="2"/>
                      <a:pt x="25" y="0"/>
                      <a:pt x="17" y="19"/>
                    </a:cubicBezTo>
                    <a:cubicBezTo>
                      <a:pt x="17" y="19"/>
                      <a:pt x="12" y="24"/>
                      <a:pt x="12" y="14"/>
                    </a:cubicBezTo>
                    <a:cubicBezTo>
                      <a:pt x="12" y="14"/>
                      <a:pt x="11" y="18"/>
                      <a:pt x="10" y="19"/>
                    </a:cubicBezTo>
                    <a:cubicBezTo>
                      <a:pt x="9" y="19"/>
                      <a:pt x="5" y="22"/>
                      <a:pt x="7" y="12"/>
                    </a:cubicBezTo>
                    <a:cubicBezTo>
                      <a:pt x="7" y="12"/>
                      <a:pt x="5" y="18"/>
                      <a:pt x="3" y="17"/>
                    </a:cubicBezTo>
                    <a:cubicBezTo>
                      <a:pt x="3" y="17"/>
                      <a:pt x="0" y="16"/>
                      <a:pt x="3" y="8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$1îḋê">
                <a:extLst>
                  <a:ext uri="{FF2B5EF4-FFF2-40B4-BE49-F238E27FC236}">
                    <a16:creationId xmlns:a16="http://schemas.microsoft.com/office/drawing/2014/main" id="{629A6D5A-57F5-422B-A724-843E81842FE0}"/>
                  </a:ext>
                </a:extLst>
              </p:cNvPr>
              <p:cNvSpPr/>
              <p:nvPr/>
            </p:nvSpPr>
            <p:spPr bwMode="auto">
              <a:xfrm>
                <a:off x="38146038" y="6410326"/>
                <a:ext cx="3700463" cy="4037013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29" y="25"/>
                  </a:cxn>
                  <a:cxn ang="0">
                    <a:pos x="25" y="4"/>
                  </a:cxn>
                  <a:cxn ang="0">
                    <a:pos x="3" y="9"/>
                  </a:cxn>
                  <a:cxn ang="0">
                    <a:pos x="3" y="25"/>
                  </a:cxn>
                  <a:cxn ang="0">
                    <a:pos x="2" y="27"/>
                  </a:cxn>
                  <a:cxn ang="0">
                    <a:pos x="3" y="32"/>
                  </a:cxn>
                  <a:cxn ang="0">
                    <a:pos x="7" y="35"/>
                  </a:cxn>
                  <a:cxn ang="0">
                    <a:pos x="13" y="34"/>
                  </a:cxn>
                  <a:cxn ang="0">
                    <a:pos x="14" y="32"/>
                  </a:cxn>
                </a:cxnLst>
                <a:rect l="0" t="0" r="r" b="b"/>
                <a:pathLst>
                  <a:path w="33" h="36">
                    <a:moveTo>
                      <a:pt x="14" y="32"/>
                    </a:moveTo>
                    <a:cubicBezTo>
                      <a:pt x="20" y="33"/>
                      <a:pt x="26" y="30"/>
                      <a:pt x="29" y="25"/>
                    </a:cubicBezTo>
                    <a:cubicBezTo>
                      <a:pt x="33" y="18"/>
                      <a:pt x="32" y="9"/>
                      <a:pt x="25" y="4"/>
                    </a:cubicBezTo>
                    <a:cubicBezTo>
                      <a:pt x="17" y="0"/>
                      <a:pt x="8" y="2"/>
                      <a:pt x="3" y="9"/>
                    </a:cubicBezTo>
                    <a:cubicBezTo>
                      <a:pt x="0" y="14"/>
                      <a:pt x="0" y="20"/>
                      <a:pt x="3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29"/>
                      <a:pt x="1" y="31"/>
                      <a:pt x="3" y="32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6"/>
                      <a:pt x="12" y="36"/>
                      <a:pt x="13" y="34"/>
                    </a:cubicBezTo>
                    <a:lnTo>
                      <a:pt x="14" y="32"/>
                    </a:lnTo>
                    <a:close/>
                  </a:path>
                </a:pathLst>
              </a:custGeom>
              <a:solidFill>
                <a:srgbClr val="FED6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šlïdè">
                <a:extLst>
                  <a:ext uri="{FF2B5EF4-FFF2-40B4-BE49-F238E27FC236}">
                    <a16:creationId xmlns:a16="http://schemas.microsoft.com/office/drawing/2014/main" id="{2169F341-E682-401B-B7DF-38C97F441415}"/>
                  </a:ext>
                </a:extLst>
              </p:cNvPr>
              <p:cNvSpPr/>
              <p:nvPr/>
            </p:nvSpPr>
            <p:spPr bwMode="auto">
              <a:xfrm>
                <a:off x="37696776" y="9324976"/>
                <a:ext cx="2019300" cy="1682750"/>
              </a:xfrm>
              <a:custGeom>
                <a:avLst/>
                <a:gdLst/>
                <a:ahLst/>
                <a:cxnLst>
                  <a:cxn ang="0">
                    <a:pos x="14" y="15"/>
                  </a:cxn>
                  <a:cxn ang="0">
                    <a:pos x="13" y="12"/>
                  </a:cxn>
                  <a:cxn ang="0">
                    <a:pos x="16" y="12"/>
                  </a:cxn>
                  <a:cxn ang="0">
                    <a:pos x="15" y="10"/>
                  </a:cxn>
                  <a:cxn ang="0">
                    <a:pos x="18" y="10"/>
                  </a:cxn>
                  <a:cxn ang="0">
                    <a:pos x="17" y="7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2" y="8"/>
                  </a:cxn>
                  <a:cxn ang="0">
                    <a:pos x="3" y="9"/>
                  </a:cxn>
                  <a:cxn ang="0">
                    <a:pos x="5" y="14"/>
                  </a:cxn>
                  <a:cxn ang="0">
                    <a:pos x="11" y="14"/>
                  </a:cxn>
                  <a:cxn ang="0">
                    <a:pos x="12" y="15"/>
                  </a:cxn>
                  <a:cxn ang="0">
                    <a:pos x="14" y="15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5" y="14"/>
                      <a:pt x="14" y="13"/>
                      <a:pt x="13" y="12"/>
                    </a:cubicBezTo>
                    <a:cubicBezTo>
                      <a:pt x="14" y="13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6" y="10"/>
                      <a:pt x="17" y="10"/>
                      <a:pt x="18" y="10"/>
                    </a:cubicBezTo>
                    <a:cubicBezTo>
                      <a:pt x="18" y="9"/>
                      <a:pt x="18" y="8"/>
                      <a:pt x="17" y="7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1"/>
                      <a:pt x="4" y="2"/>
                      <a:pt x="5" y="3"/>
                    </a:cubicBezTo>
                    <a:cubicBezTo>
                      <a:pt x="4" y="2"/>
                      <a:pt x="3" y="2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1" y="5"/>
                      <a:pt x="1" y="6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3" y="12"/>
                      <a:pt x="5" y="14"/>
                    </a:cubicBezTo>
                    <a:cubicBezTo>
                      <a:pt x="7" y="15"/>
                      <a:pt x="10" y="15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lose/>
                  </a:path>
                </a:pathLst>
              </a:custGeom>
              <a:solidFill>
                <a:srgbClr val="595757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Sļíḑê">
                <a:extLst>
                  <a:ext uri="{FF2B5EF4-FFF2-40B4-BE49-F238E27FC236}">
                    <a16:creationId xmlns:a16="http://schemas.microsoft.com/office/drawing/2014/main" id="{95B18814-42CE-4F2D-A936-26E739689FD6}"/>
                  </a:ext>
                </a:extLst>
              </p:cNvPr>
              <p:cNvSpPr/>
              <p:nvPr/>
            </p:nvSpPr>
            <p:spPr bwMode="auto">
              <a:xfrm>
                <a:off x="36239451" y="5737226"/>
                <a:ext cx="1120775" cy="896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10" y="0"/>
                      <a:pt x="9" y="1"/>
                      <a:pt x="8" y="1"/>
                    </a:cubicBezTo>
                    <a:cubicBezTo>
                      <a:pt x="7" y="2"/>
                      <a:pt x="6" y="2"/>
                      <a:pt x="4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sľíḍe">
                <a:extLst>
                  <a:ext uri="{FF2B5EF4-FFF2-40B4-BE49-F238E27FC236}">
                    <a16:creationId xmlns:a16="http://schemas.microsoft.com/office/drawing/2014/main" id="{B9711E8F-A9F5-4939-9295-CF41016902F1}"/>
                  </a:ext>
                </a:extLst>
              </p:cNvPr>
              <p:cNvSpPr/>
              <p:nvPr/>
            </p:nvSpPr>
            <p:spPr bwMode="auto">
              <a:xfrm>
                <a:off x="36126738" y="5511801"/>
                <a:ext cx="896938" cy="6731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4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ṩľidê">
                <a:extLst>
                  <a:ext uri="{FF2B5EF4-FFF2-40B4-BE49-F238E27FC236}">
                    <a16:creationId xmlns:a16="http://schemas.microsoft.com/office/drawing/2014/main" id="{FD13FA86-9B31-4E17-937A-4AB8A29C9443}"/>
                  </a:ext>
                </a:extLst>
              </p:cNvPr>
              <p:cNvSpPr/>
              <p:nvPr/>
            </p:nvSpPr>
            <p:spPr bwMode="auto">
              <a:xfrm>
                <a:off x="43079988" y="9324976"/>
                <a:ext cx="336550" cy="1346200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0"/>
                  </a:cxn>
                  <a:cxn ang="0">
                    <a:pos x="2" y="6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3" y="8"/>
                  </a:cxn>
                  <a:cxn ang="0">
                    <a:pos x="3" y="10"/>
                  </a:cxn>
                  <a:cxn ang="0">
                    <a:pos x="2" y="12"/>
                  </a:cxn>
                </a:cxnLst>
                <a:rect l="0" t="0" r="r" b="b"/>
                <a:pathLst>
                  <a:path w="3" h="12">
                    <a:moveTo>
                      <a:pt x="2" y="12"/>
                    </a:moveTo>
                    <a:cubicBezTo>
                      <a:pt x="2" y="12"/>
                      <a:pt x="2" y="11"/>
                      <a:pt x="2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1"/>
                      <a:pt x="2" y="12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ïṩḷíḓè">
                <a:extLst>
                  <a:ext uri="{FF2B5EF4-FFF2-40B4-BE49-F238E27FC236}">
                    <a16:creationId xmlns:a16="http://schemas.microsoft.com/office/drawing/2014/main" id="{74DED549-1751-464F-9F75-CA59141F17C5}"/>
                  </a:ext>
                </a:extLst>
              </p:cNvPr>
              <p:cNvSpPr/>
              <p:nvPr/>
            </p:nvSpPr>
            <p:spPr bwMode="auto">
              <a:xfrm>
                <a:off x="43529251" y="9437688"/>
                <a:ext cx="223838" cy="1009650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1" y="7"/>
                  </a:cxn>
                  <a:cxn ang="0">
                    <a:pos x="1" y="6"/>
                  </a:cxn>
                  <a:cxn ang="0">
                    <a:pos x="1" y="5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9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cubicBezTo>
                      <a:pt x="1" y="9"/>
                      <a:pt x="1" y="8"/>
                      <a:pt x="1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1" y="9"/>
                      <a:pt x="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ṧḻîḓé">
                <a:extLst>
                  <a:ext uri="{FF2B5EF4-FFF2-40B4-BE49-F238E27FC236}">
                    <a16:creationId xmlns:a16="http://schemas.microsoft.com/office/drawing/2014/main" id="{92FD69A1-CD74-4CF0-99FE-811083AB116F}"/>
                  </a:ext>
                </a:extLst>
              </p:cNvPr>
              <p:cNvSpPr/>
              <p:nvPr/>
            </p:nvSpPr>
            <p:spPr bwMode="auto">
              <a:xfrm>
                <a:off x="36126738" y="11007726"/>
                <a:ext cx="1233488" cy="168116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9" y="2"/>
                  </a:cxn>
                  <a:cxn ang="0">
                    <a:pos x="11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3"/>
                  </a:cxn>
                  <a:cxn ang="0">
                    <a:pos x="0" y="15"/>
                  </a:cxn>
                </a:cxnLst>
                <a:rect l="0" t="0" r="r" b="b"/>
                <a:pathLst>
                  <a:path w="11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4"/>
                      <a:pt x="9" y="2"/>
                    </a:cubicBezTo>
                    <a:cubicBezTo>
                      <a:pt x="10" y="1"/>
                      <a:pt x="11" y="0"/>
                      <a:pt x="11" y="0"/>
                    </a:cubicBezTo>
                    <a:cubicBezTo>
                      <a:pt x="11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Sḻïḍe">
                <a:extLst>
                  <a:ext uri="{FF2B5EF4-FFF2-40B4-BE49-F238E27FC236}">
                    <a16:creationId xmlns:a16="http://schemas.microsoft.com/office/drawing/2014/main" id="{30D67C83-508E-4B97-B776-87F08BDBAAB2}"/>
                  </a:ext>
                </a:extLst>
              </p:cNvPr>
              <p:cNvSpPr/>
              <p:nvPr/>
            </p:nvSpPr>
            <p:spPr bwMode="auto">
              <a:xfrm>
                <a:off x="35790188" y="11007726"/>
                <a:ext cx="2243138" cy="2914650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3" y="22"/>
                  </a:cxn>
                  <a:cxn ang="0">
                    <a:pos x="10" y="13"/>
                  </a:cxn>
                  <a:cxn ang="0">
                    <a:pos x="17" y="4"/>
                  </a:cxn>
                  <a:cxn ang="0">
                    <a:pos x="20" y="0"/>
                  </a:cxn>
                  <a:cxn ang="0">
                    <a:pos x="17" y="5"/>
                  </a:cxn>
                  <a:cxn ang="0">
                    <a:pos x="11" y="14"/>
                  </a:cxn>
                  <a:cxn ang="0">
                    <a:pos x="4" y="22"/>
                  </a:cxn>
                  <a:cxn ang="0">
                    <a:pos x="0" y="26"/>
                  </a:cxn>
                </a:cxnLst>
                <a:rect l="0" t="0" r="r" b="b"/>
                <a:pathLst>
                  <a:path w="20" h="26">
                    <a:moveTo>
                      <a:pt x="0" y="26"/>
                    </a:moveTo>
                    <a:cubicBezTo>
                      <a:pt x="0" y="26"/>
                      <a:pt x="1" y="25"/>
                      <a:pt x="3" y="22"/>
                    </a:cubicBezTo>
                    <a:cubicBezTo>
                      <a:pt x="5" y="19"/>
                      <a:pt x="7" y="16"/>
                      <a:pt x="10" y="13"/>
                    </a:cubicBezTo>
                    <a:cubicBezTo>
                      <a:pt x="12" y="10"/>
                      <a:pt x="15" y="7"/>
                      <a:pt x="17" y="4"/>
                    </a:cubicBezTo>
                    <a:cubicBezTo>
                      <a:pt x="19" y="2"/>
                      <a:pt x="20" y="0"/>
                      <a:pt x="20" y="0"/>
                    </a:cubicBezTo>
                    <a:cubicBezTo>
                      <a:pt x="20" y="0"/>
                      <a:pt x="19" y="2"/>
                      <a:pt x="17" y="5"/>
                    </a:cubicBezTo>
                    <a:cubicBezTo>
                      <a:pt x="16" y="7"/>
                      <a:pt x="13" y="10"/>
                      <a:pt x="11" y="14"/>
                    </a:cubicBezTo>
                    <a:cubicBezTo>
                      <a:pt x="8" y="17"/>
                      <a:pt x="6" y="20"/>
                      <a:pt x="4" y="22"/>
                    </a:cubicBezTo>
                    <a:cubicBezTo>
                      <a:pt x="2" y="25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Sḷiḋè">
                <a:extLst>
                  <a:ext uri="{FF2B5EF4-FFF2-40B4-BE49-F238E27FC236}">
                    <a16:creationId xmlns:a16="http://schemas.microsoft.com/office/drawing/2014/main" id="{15A93CBF-9D0D-49CB-BA57-07F157129E33}"/>
                  </a:ext>
                </a:extLst>
              </p:cNvPr>
              <p:cNvSpPr/>
              <p:nvPr/>
            </p:nvSpPr>
            <p:spPr bwMode="auto">
              <a:xfrm>
                <a:off x="37360226" y="11455401"/>
                <a:ext cx="1122363" cy="16827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2"/>
                  </a:cxn>
                  <a:cxn ang="0">
                    <a:pos x="5" y="7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3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5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3"/>
                    </a:cubicBezTo>
                    <a:cubicBezTo>
                      <a:pt x="8" y="4"/>
                      <a:pt x="7" y="6"/>
                      <a:pt x="6" y="8"/>
                    </a:cubicBezTo>
                    <a:cubicBezTo>
                      <a:pt x="4" y="9"/>
                      <a:pt x="3" y="11"/>
                      <a:pt x="2" y="12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1" name="í$ḻídé">
              <a:extLst>
                <a:ext uri="{FF2B5EF4-FFF2-40B4-BE49-F238E27FC236}">
                  <a16:creationId xmlns:a16="http://schemas.microsoft.com/office/drawing/2014/main" id="{2435AE88-1823-4832-B767-C92A045480D4}"/>
                </a:ext>
              </a:extLst>
            </p:cNvPr>
            <p:cNvSpPr/>
            <p:nvPr/>
          </p:nvSpPr>
          <p:spPr bwMode="auto">
            <a:xfrm>
              <a:off x="4881834" y="334647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/>
            </a:p>
          </p:txBody>
        </p:sp>
        <p:sp>
          <p:nvSpPr>
            <p:cNvPr id="62" name="ïṡlïḑè">
              <a:extLst>
                <a:ext uri="{FF2B5EF4-FFF2-40B4-BE49-F238E27FC236}">
                  <a16:creationId xmlns:a16="http://schemas.microsoft.com/office/drawing/2014/main" id="{6F291451-C57C-4804-AB96-5313C842534F}"/>
                </a:ext>
              </a:extLst>
            </p:cNvPr>
            <p:cNvSpPr/>
            <p:nvPr/>
          </p:nvSpPr>
          <p:spPr bwMode="auto">
            <a:xfrm>
              <a:off x="4881834" y="4922124"/>
              <a:ext cx="274236" cy="27387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198"/>
            </a:p>
          </p:txBody>
        </p:sp>
      </p:grpSp>
    </p:spTree>
    <p:extLst>
      <p:ext uri="{BB962C8B-B14F-4D97-AF65-F5344CB8AC3E}">
        <p14:creationId xmlns:p14="http://schemas.microsoft.com/office/powerpoint/2010/main" val="212709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16" grpId="0"/>
      <p:bldP spid="20" grpId="0"/>
      <p:bldP spid="24" grpId="0"/>
      <p:bldP spid="28" grpId="0"/>
      <p:bldP spid="32" grpId="0"/>
      <p:bldP spid="36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ERD And Relational Schemas</a:t>
            </a:r>
            <a:endParaRPr lang="zh-CN" altLang="en-US" b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1F2F2A-D0BB-4AE4-A0D2-E8069CEF2370}"/>
              </a:ext>
            </a:extLst>
          </p:cNvPr>
          <p:cNvCxnSpPr>
            <a:cxnSpLocks/>
          </p:cNvCxnSpPr>
          <p:nvPr/>
        </p:nvCxnSpPr>
        <p:spPr>
          <a:xfrm>
            <a:off x="762778" y="3053054"/>
            <a:ext cx="742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标注 7">
            <a:extLst>
              <a:ext uri="{FF2B5EF4-FFF2-40B4-BE49-F238E27FC236}">
                <a16:creationId xmlns:a16="http://schemas.microsoft.com/office/drawing/2014/main" id="{D1562237-ABE2-4572-A687-CBABBF19B57D}"/>
              </a:ext>
            </a:extLst>
          </p:cNvPr>
          <p:cNvSpPr/>
          <p:nvPr/>
        </p:nvSpPr>
        <p:spPr>
          <a:xfrm flipH="1">
            <a:off x="5347226" y="1471926"/>
            <a:ext cx="1497548" cy="1497548"/>
          </a:xfrm>
          <a:prstGeom prst="wedgeEllipseCallout">
            <a:avLst>
              <a:gd name="adj1" fmla="val 54041"/>
              <a:gd name="adj2" fmla="val 43746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>
                <a:solidFill>
                  <a:srgbClr val="FFFFFF"/>
                </a:solidFill>
                <a:latin typeface="Arial"/>
                <a:ea typeface="微软雅黑"/>
              </a:rPr>
              <a:t>02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5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3E2A1-5419-4E74-92B8-9F34429C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ïṧļiḍê">
            <a:extLst>
              <a:ext uri="{FF2B5EF4-FFF2-40B4-BE49-F238E27FC236}">
                <a16:creationId xmlns:a16="http://schemas.microsoft.com/office/drawing/2014/main" id="{A886CC48-74EA-49CC-B7B5-E9736A3D5087}"/>
              </a:ext>
            </a:extLst>
          </p:cNvPr>
          <p:cNvSpPr/>
          <p:nvPr/>
        </p:nvSpPr>
        <p:spPr>
          <a:xfrm>
            <a:off x="673099" y="2456892"/>
            <a:ext cx="10845800" cy="1469915"/>
          </a:xfrm>
          <a:prstGeom prst="rect">
            <a:avLst/>
          </a:prstGeom>
          <a:blipFill>
            <a:blip r:embed="rId2"/>
            <a:stretch>
              <a:fillRect t="-197644" b="-19425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sḻiďe">
            <a:extLst>
              <a:ext uri="{FF2B5EF4-FFF2-40B4-BE49-F238E27FC236}">
                <a16:creationId xmlns:a16="http://schemas.microsoft.com/office/drawing/2014/main" id="{1B681FDB-4C7F-4B0E-B54C-75FCA3CFE577}"/>
              </a:ext>
            </a:extLst>
          </p:cNvPr>
          <p:cNvSpPr/>
          <p:nvPr/>
        </p:nvSpPr>
        <p:spPr>
          <a:xfrm>
            <a:off x="1900209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i$ḷïḍè">
            <a:extLst>
              <a:ext uri="{FF2B5EF4-FFF2-40B4-BE49-F238E27FC236}">
                <a16:creationId xmlns:a16="http://schemas.microsoft.com/office/drawing/2014/main" id="{5FE39123-A979-4144-9D33-47E4B89AA9DF}"/>
              </a:ext>
            </a:extLst>
          </p:cNvPr>
          <p:cNvSpPr/>
          <p:nvPr/>
        </p:nvSpPr>
        <p:spPr>
          <a:xfrm>
            <a:off x="5480363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î$1íḓe">
            <a:extLst>
              <a:ext uri="{FF2B5EF4-FFF2-40B4-BE49-F238E27FC236}">
                <a16:creationId xmlns:a16="http://schemas.microsoft.com/office/drawing/2014/main" id="{FE07B784-3C5D-4268-829F-937D91338846}"/>
              </a:ext>
            </a:extLst>
          </p:cNvPr>
          <p:cNvSpPr/>
          <p:nvPr/>
        </p:nvSpPr>
        <p:spPr>
          <a:xfrm>
            <a:off x="9060518" y="155430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30C36-C54D-4FC2-88B8-A47248EF40E9}"/>
              </a:ext>
            </a:extLst>
          </p:cNvPr>
          <p:cNvCxnSpPr>
            <a:cxnSpLocks/>
            <a:stCxn id="8" idx="2"/>
            <a:endCxn id="6" idx="6"/>
          </p:cNvCxnSpPr>
          <p:nvPr/>
        </p:nvCxnSpPr>
        <p:spPr>
          <a:xfrm flipH="1">
            <a:off x="3131483" y="2169940"/>
            <a:ext cx="2348880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0020C36-557A-4635-96CD-BF96EC707F08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6711637" y="2169940"/>
            <a:ext cx="2348881" cy="0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sysDash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î$1íḓe">
            <a:extLst>
              <a:ext uri="{FF2B5EF4-FFF2-40B4-BE49-F238E27FC236}">
                <a16:creationId xmlns:a16="http://schemas.microsoft.com/office/drawing/2014/main" id="{19C9D17D-E350-466E-956A-637BEA4C919B}"/>
              </a:ext>
            </a:extLst>
          </p:cNvPr>
          <p:cNvSpPr/>
          <p:nvPr/>
        </p:nvSpPr>
        <p:spPr>
          <a:xfrm>
            <a:off x="9424177" y="1940241"/>
            <a:ext cx="503956" cy="459398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5F5568-71C0-4EF2-B2D2-596D8718502E}"/>
              </a:ext>
            </a:extLst>
          </p:cNvPr>
          <p:cNvGrpSpPr/>
          <p:nvPr/>
        </p:nvGrpSpPr>
        <p:grpSpPr>
          <a:xfrm>
            <a:off x="1539260" y="4304553"/>
            <a:ext cx="1953171" cy="1700007"/>
            <a:chOff x="1849034" y="4304553"/>
            <a:chExt cx="1953171" cy="854177"/>
          </a:xfrm>
        </p:grpSpPr>
        <p:sp>
          <p:nvSpPr>
            <p:cNvPr id="18" name="Shape 1448">
              <a:extLst>
                <a:ext uri="{FF2B5EF4-FFF2-40B4-BE49-F238E27FC236}">
                  <a16:creationId xmlns:a16="http://schemas.microsoft.com/office/drawing/2014/main" id="{399F066A-3348-428D-80C4-3743AE3720A8}"/>
                </a:ext>
              </a:extLst>
            </p:cNvPr>
            <p:cNvSpPr txBox="1"/>
            <p:nvPr/>
          </p:nvSpPr>
          <p:spPr>
            <a:xfrm>
              <a:off x="1849034" y="4304553"/>
              <a:ext cx="1953171" cy="2189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Products</a:t>
              </a:r>
            </a:p>
          </p:txBody>
        </p:sp>
        <p:sp>
          <p:nvSpPr>
            <p:cNvPr id="19" name="Shape 1450">
              <a:extLst>
                <a:ext uri="{FF2B5EF4-FFF2-40B4-BE49-F238E27FC236}">
                  <a16:creationId xmlns:a16="http://schemas.microsoft.com/office/drawing/2014/main" id="{844C970E-7042-4A44-BAD0-4F2075EF7D0E}"/>
                </a:ext>
              </a:extLst>
            </p:cNvPr>
            <p:cNvSpPr txBox="1"/>
            <p:nvPr/>
          </p:nvSpPr>
          <p:spPr>
            <a:xfrm>
              <a:off x="1937712" y="4523471"/>
              <a:ext cx="1775815" cy="635259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Product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(Drone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Battery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Controller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Propeller</a:t>
              </a:r>
              <a:endParaRPr kumimoji="0" lang="en-US" sz="1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" panose="020B0604020202020204" pitchFamily="34" charset="0"/>
                <a:ea typeface="Calibri"/>
                <a:cs typeface="Calibri"/>
                <a:sym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Charging Hub)</a:t>
              </a:r>
              <a:endParaRPr lang="en-US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/>
                <a:cs typeface="Calibri"/>
                <a:sym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1DFF30-9A78-49DE-809A-9FFE3AF9EE21}"/>
              </a:ext>
            </a:extLst>
          </p:cNvPr>
          <p:cNvGrpSpPr/>
          <p:nvPr/>
        </p:nvGrpSpPr>
        <p:grpSpPr>
          <a:xfrm>
            <a:off x="5119412" y="4347737"/>
            <a:ext cx="2165307" cy="1832083"/>
            <a:chOff x="6070212" y="4304553"/>
            <a:chExt cx="1953171" cy="854177"/>
          </a:xfrm>
        </p:grpSpPr>
        <p:sp>
          <p:nvSpPr>
            <p:cNvPr id="24" name="Shape 1448">
              <a:extLst>
                <a:ext uri="{FF2B5EF4-FFF2-40B4-BE49-F238E27FC236}">
                  <a16:creationId xmlns:a16="http://schemas.microsoft.com/office/drawing/2014/main" id="{FB492B72-AD9D-4E7B-9330-D71B7DE4E1A0}"/>
                </a:ext>
              </a:extLst>
            </p:cNvPr>
            <p:cNvSpPr txBox="1"/>
            <p:nvPr/>
          </p:nvSpPr>
          <p:spPr>
            <a:xfrm>
              <a:off x="6070212" y="4304553"/>
              <a:ext cx="1953171" cy="18300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Sales and </a:t>
              </a: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Repair</a:t>
              </a:r>
              <a:endPara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sym typeface="Calibri"/>
              </a:endParaRPr>
            </a:p>
          </p:txBody>
        </p:sp>
        <p:sp>
          <p:nvSpPr>
            <p:cNvPr id="25" name="Shape 1450">
              <a:extLst>
                <a:ext uri="{FF2B5EF4-FFF2-40B4-BE49-F238E27FC236}">
                  <a16:creationId xmlns:a16="http://schemas.microsoft.com/office/drawing/2014/main" id="{DB0EAAC9-63E1-463A-8F00-4D9954A70EFA}"/>
                </a:ext>
              </a:extLst>
            </p:cNvPr>
            <p:cNvSpPr txBox="1"/>
            <p:nvPr/>
          </p:nvSpPr>
          <p:spPr>
            <a:xfrm>
              <a:off x="6158890" y="4487555"/>
              <a:ext cx="1775815" cy="67117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Customer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 </a:t>
              </a: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Item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Calibri"/>
                  <a:cs typeface="Calibri"/>
                  <a:sym typeface="Calibri"/>
                </a:rPr>
                <a:t>Repair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555963-777A-4FF6-BB76-8B6D93A3FB49}"/>
              </a:ext>
            </a:extLst>
          </p:cNvPr>
          <p:cNvGrpSpPr/>
          <p:nvPr/>
        </p:nvGrpSpPr>
        <p:grpSpPr>
          <a:xfrm>
            <a:off x="8699569" y="4304553"/>
            <a:ext cx="1953171" cy="1439571"/>
            <a:chOff x="8275748" y="4304553"/>
            <a:chExt cx="1953171" cy="854177"/>
          </a:xfrm>
        </p:grpSpPr>
        <p:sp>
          <p:nvSpPr>
            <p:cNvPr id="27" name="Shape 1448">
              <a:extLst>
                <a:ext uri="{FF2B5EF4-FFF2-40B4-BE49-F238E27FC236}">
                  <a16:creationId xmlns:a16="http://schemas.microsoft.com/office/drawing/2014/main" id="{D23DB9D0-E428-4159-8D56-DF354BD7F180}"/>
                </a:ext>
              </a:extLst>
            </p:cNvPr>
            <p:cNvSpPr txBox="1"/>
            <p:nvPr/>
          </p:nvSpPr>
          <p:spPr>
            <a:xfrm>
              <a:off x="8275748" y="4304553"/>
              <a:ext cx="1953171" cy="23970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Staff and Store</a:t>
              </a:r>
            </a:p>
          </p:txBody>
        </p:sp>
        <p:sp>
          <p:nvSpPr>
            <p:cNvPr id="28" name="Shape 1450">
              <a:extLst>
                <a:ext uri="{FF2B5EF4-FFF2-40B4-BE49-F238E27FC236}">
                  <a16:creationId xmlns:a16="http://schemas.microsoft.com/office/drawing/2014/main" id="{004FBC82-C78E-4D16-8F3E-497F1FA078A9}"/>
                </a:ext>
              </a:extLst>
            </p:cNvPr>
            <p:cNvSpPr txBox="1"/>
            <p:nvPr/>
          </p:nvSpPr>
          <p:spPr>
            <a:xfrm>
              <a:off x="8364426" y="4544256"/>
              <a:ext cx="1775815" cy="614474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Staff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(Sale, Repair, Factory Staff)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Factory Product</a:t>
              </a:r>
              <a:endPara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" name="Shape 1464">
            <a:extLst>
              <a:ext uri="{FF2B5EF4-FFF2-40B4-BE49-F238E27FC236}">
                <a16:creationId xmlns:a16="http://schemas.microsoft.com/office/drawing/2014/main" id="{9AAF4A99-0000-4663-BEA2-14ED58091B86}"/>
              </a:ext>
            </a:extLst>
          </p:cNvPr>
          <p:cNvCxnSpPr>
            <a:cxnSpLocks/>
          </p:cNvCxnSpPr>
          <p:nvPr/>
        </p:nvCxnSpPr>
        <p:spPr>
          <a:xfrm>
            <a:off x="4305923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1464">
            <a:extLst>
              <a:ext uri="{FF2B5EF4-FFF2-40B4-BE49-F238E27FC236}">
                <a16:creationId xmlns:a16="http://schemas.microsoft.com/office/drawing/2014/main" id="{2FE313AB-D4AD-4CFA-8B05-3978E111AE65}"/>
              </a:ext>
            </a:extLst>
          </p:cNvPr>
          <p:cNvCxnSpPr>
            <a:cxnSpLocks/>
          </p:cNvCxnSpPr>
          <p:nvPr/>
        </p:nvCxnSpPr>
        <p:spPr>
          <a:xfrm>
            <a:off x="7907751" y="4088653"/>
            <a:ext cx="0" cy="1372347"/>
          </a:xfrm>
          <a:prstGeom prst="straightConnector1">
            <a:avLst/>
          </a:prstGeom>
          <a:ln w="3175" cap="rnd">
            <a:solidFill>
              <a:schemeClr val="tx2">
                <a:lumMod val="20000"/>
                <a:lumOff val="8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$ļîḓé">
            <a:extLst>
              <a:ext uri="{FF2B5EF4-FFF2-40B4-BE49-F238E27FC236}">
                <a16:creationId xmlns:a16="http://schemas.microsoft.com/office/drawing/2014/main" id="{4601E005-EFDA-4B82-BF8C-34EE8D241D60}"/>
              </a:ext>
            </a:extLst>
          </p:cNvPr>
          <p:cNvSpPr/>
          <p:nvPr/>
        </p:nvSpPr>
        <p:spPr>
          <a:xfrm>
            <a:off x="5841938" y="1940241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0AEE41-5A34-4F6A-9528-67AD45C70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67" y="1803748"/>
            <a:ext cx="780469" cy="7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6" name="îsḻiďe">
            <a:extLst>
              <a:ext uri="{FF2B5EF4-FFF2-40B4-BE49-F238E27FC236}">
                <a16:creationId xmlns:a16="http://schemas.microsoft.com/office/drawing/2014/main" id="{1B681FDB-4C7F-4B0E-B54C-75FCA3CFE577}"/>
              </a:ext>
            </a:extLst>
          </p:cNvPr>
          <p:cNvSpPr/>
          <p:nvPr/>
        </p:nvSpPr>
        <p:spPr>
          <a:xfrm>
            <a:off x="1056273" y="184894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5F5568-71C0-4EF2-B2D2-596D8718502E}"/>
              </a:ext>
            </a:extLst>
          </p:cNvPr>
          <p:cNvGrpSpPr/>
          <p:nvPr/>
        </p:nvGrpSpPr>
        <p:grpSpPr>
          <a:xfrm>
            <a:off x="695324" y="3517059"/>
            <a:ext cx="1953171" cy="1700007"/>
            <a:chOff x="1849034" y="4304553"/>
            <a:chExt cx="1953171" cy="854177"/>
          </a:xfrm>
        </p:grpSpPr>
        <p:sp>
          <p:nvSpPr>
            <p:cNvPr id="18" name="Shape 1448">
              <a:extLst>
                <a:ext uri="{FF2B5EF4-FFF2-40B4-BE49-F238E27FC236}">
                  <a16:creationId xmlns:a16="http://schemas.microsoft.com/office/drawing/2014/main" id="{399F066A-3348-428D-80C4-3743AE3720A8}"/>
                </a:ext>
              </a:extLst>
            </p:cNvPr>
            <p:cNvSpPr txBox="1"/>
            <p:nvPr/>
          </p:nvSpPr>
          <p:spPr>
            <a:xfrm>
              <a:off x="1849034" y="4304553"/>
              <a:ext cx="1953171" cy="2189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5713" tIns="22850" rIns="45713" bIns="2285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Products</a:t>
              </a:r>
            </a:p>
          </p:txBody>
        </p:sp>
        <p:sp>
          <p:nvSpPr>
            <p:cNvPr id="19" name="Shape 1450">
              <a:extLst>
                <a:ext uri="{FF2B5EF4-FFF2-40B4-BE49-F238E27FC236}">
                  <a16:creationId xmlns:a16="http://schemas.microsoft.com/office/drawing/2014/main" id="{844C970E-7042-4A44-BAD0-4F2075EF7D0E}"/>
                </a:ext>
              </a:extLst>
            </p:cNvPr>
            <p:cNvSpPr txBox="1"/>
            <p:nvPr/>
          </p:nvSpPr>
          <p:spPr>
            <a:xfrm>
              <a:off x="1937712" y="4523471"/>
              <a:ext cx="1775815" cy="635259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Product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(Drone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Battery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Controller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Propeller</a:t>
              </a:r>
              <a:endParaRPr kumimoji="0" lang="en-US" sz="1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" panose="020B0604020202020204" pitchFamily="34" charset="0"/>
                <a:ea typeface="Calibri"/>
                <a:cs typeface="Calibri"/>
                <a:sym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Charging Hub)</a:t>
              </a:r>
              <a:endParaRPr lang="en-US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/>
                <a:cs typeface="Calibri"/>
                <a:sym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0AEE41-5A34-4F6A-9528-67AD45C70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31" y="2098388"/>
            <a:ext cx="780469" cy="7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97FECBB-8338-4512-89C0-8CF8A091E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175" y="1189903"/>
            <a:ext cx="9168454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3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E582AE-A35F-4150-A929-C7E30423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07" y="307059"/>
            <a:ext cx="8850754" cy="62438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E-R Diagram Design</a:t>
            </a:r>
            <a:endParaRPr lang="zh-CN" altLang="en-US"/>
          </a:p>
        </p:txBody>
      </p:sp>
      <p:sp>
        <p:nvSpPr>
          <p:cNvPr id="8" name="i$ḷïḍè">
            <a:extLst>
              <a:ext uri="{FF2B5EF4-FFF2-40B4-BE49-F238E27FC236}">
                <a16:creationId xmlns:a16="http://schemas.microsoft.com/office/drawing/2014/main" id="{5FE39123-A979-4144-9D33-47E4B89AA9DF}"/>
              </a:ext>
            </a:extLst>
          </p:cNvPr>
          <p:cNvSpPr/>
          <p:nvPr/>
        </p:nvSpPr>
        <p:spPr>
          <a:xfrm>
            <a:off x="1056275" y="1869261"/>
            <a:ext cx="1231274" cy="1231277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1DFF30-9A78-49DE-809A-9FFE3AF9EE21}"/>
              </a:ext>
            </a:extLst>
          </p:cNvPr>
          <p:cNvGrpSpPr/>
          <p:nvPr/>
        </p:nvGrpSpPr>
        <p:grpSpPr>
          <a:xfrm>
            <a:off x="587174" y="3815080"/>
            <a:ext cx="2165307" cy="1832083"/>
            <a:chOff x="6070212" y="4304553"/>
            <a:chExt cx="1953171" cy="854177"/>
          </a:xfrm>
        </p:grpSpPr>
        <p:sp>
          <p:nvSpPr>
            <p:cNvPr id="24" name="Shape 1448">
              <a:extLst>
                <a:ext uri="{FF2B5EF4-FFF2-40B4-BE49-F238E27FC236}">
                  <a16:creationId xmlns:a16="http://schemas.microsoft.com/office/drawing/2014/main" id="{FB492B72-AD9D-4E7B-9330-D71B7DE4E1A0}"/>
                </a:ext>
              </a:extLst>
            </p:cNvPr>
            <p:cNvSpPr txBox="1"/>
            <p:nvPr/>
          </p:nvSpPr>
          <p:spPr>
            <a:xfrm>
              <a:off x="6070212" y="4304553"/>
              <a:ext cx="1953171" cy="183002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Calibri"/>
                </a:rPr>
                <a:t>Sales and Repair</a:t>
              </a:r>
            </a:p>
          </p:txBody>
        </p:sp>
        <p:sp>
          <p:nvSpPr>
            <p:cNvPr id="25" name="Shape 1450">
              <a:extLst>
                <a:ext uri="{FF2B5EF4-FFF2-40B4-BE49-F238E27FC236}">
                  <a16:creationId xmlns:a16="http://schemas.microsoft.com/office/drawing/2014/main" id="{DB0EAAC9-63E1-463A-8F00-4D9954A70EFA}"/>
                </a:ext>
              </a:extLst>
            </p:cNvPr>
            <p:cNvSpPr txBox="1"/>
            <p:nvPr/>
          </p:nvSpPr>
          <p:spPr>
            <a:xfrm>
              <a:off x="6158890" y="4487555"/>
              <a:ext cx="1775815" cy="671175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Customer</a:t>
              </a:r>
              <a:endParaRPr lang="en-US" altLang="zh-CN" sz="1000" b="1" i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lang="en-US" altLang="zh-CN" sz="1000" b="1" i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Order </a:t>
              </a:r>
              <a:r>
                <a:rPr lang="en-US" altLang="zh-CN" sz="1000" b="1">
                  <a:solidFill>
                    <a:srgbClr val="000000"/>
                  </a:solidFill>
                  <a:latin typeface="Helvetica" panose="020B0604020202020204" pitchFamily="34" charset="0"/>
                </a:rPr>
                <a:t>Item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Calibri"/>
                  <a:cs typeface="Calibri"/>
                  <a:sym typeface="Calibri"/>
                </a:rPr>
                <a:t>Repair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i$ļîḓé">
            <a:extLst>
              <a:ext uri="{FF2B5EF4-FFF2-40B4-BE49-F238E27FC236}">
                <a16:creationId xmlns:a16="http://schemas.microsoft.com/office/drawing/2014/main" id="{4601E005-EFDA-4B82-BF8C-34EE8D241D60}"/>
              </a:ext>
            </a:extLst>
          </p:cNvPr>
          <p:cNvSpPr/>
          <p:nvPr/>
        </p:nvSpPr>
        <p:spPr>
          <a:xfrm>
            <a:off x="1417850" y="2255201"/>
            <a:ext cx="503956" cy="457375"/>
          </a:xfrm>
          <a:custGeom>
            <a:avLst/>
            <a:gdLst>
              <a:gd name="connsiteX0" fmla="*/ 610004 w 610004"/>
              <a:gd name="connsiteY0" fmla="*/ 450415 h 553622"/>
              <a:gd name="connsiteX1" fmla="*/ 610004 w 610004"/>
              <a:gd name="connsiteY1" fmla="*/ 498049 h 553622"/>
              <a:gd name="connsiteX2" fmla="*/ 553375 w 610004"/>
              <a:gd name="connsiteY2" fmla="*/ 553622 h 553622"/>
              <a:gd name="connsiteX3" fmla="*/ 55636 w 610004"/>
              <a:gd name="connsiteY3" fmla="*/ 553622 h 553622"/>
              <a:gd name="connsiteX4" fmla="*/ 19870 w 610004"/>
              <a:gd name="connsiteY4" fmla="*/ 540721 h 553622"/>
              <a:gd name="connsiteX5" fmla="*/ 0 w 610004"/>
              <a:gd name="connsiteY5" fmla="*/ 498049 h 553622"/>
              <a:gd name="connsiteX6" fmla="*/ 0 w 610004"/>
              <a:gd name="connsiteY6" fmla="*/ 459347 h 553622"/>
              <a:gd name="connsiteX7" fmla="*/ 11922 w 610004"/>
              <a:gd name="connsiteY7" fmla="*/ 459347 h 553622"/>
              <a:gd name="connsiteX8" fmla="*/ 55636 w 610004"/>
              <a:gd name="connsiteY8" fmla="*/ 471255 h 553622"/>
              <a:gd name="connsiteX9" fmla="*/ 92395 w 610004"/>
              <a:gd name="connsiteY9" fmla="*/ 471255 h 553622"/>
              <a:gd name="connsiteX10" fmla="*/ 117232 w 610004"/>
              <a:gd name="connsiteY10" fmla="*/ 511942 h 553622"/>
              <a:gd name="connsiteX11" fmla="*/ 491779 w 610004"/>
              <a:gd name="connsiteY11" fmla="*/ 511942 h 553622"/>
              <a:gd name="connsiteX12" fmla="*/ 515623 w 610004"/>
              <a:gd name="connsiteY12" fmla="*/ 471255 h 553622"/>
              <a:gd name="connsiteX13" fmla="*/ 553375 w 610004"/>
              <a:gd name="connsiteY13" fmla="*/ 471255 h 553622"/>
              <a:gd name="connsiteX14" fmla="*/ 610004 w 610004"/>
              <a:gd name="connsiteY14" fmla="*/ 450415 h 553622"/>
              <a:gd name="connsiteX15" fmla="*/ 610004 w 610004"/>
              <a:gd name="connsiteY15" fmla="*/ 340360 h 553622"/>
              <a:gd name="connsiteX16" fmla="*/ 610004 w 610004"/>
              <a:gd name="connsiteY16" fmla="*/ 387920 h 553622"/>
              <a:gd name="connsiteX17" fmla="*/ 553375 w 610004"/>
              <a:gd name="connsiteY17" fmla="*/ 443408 h 553622"/>
              <a:gd name="connsiteX18" fmla="*/ 55636 w 610004"/>
              <a:gd name="connsiteY18" fmla="*/ 443408 h 553622"/>
              <a:gd name="connsiteX19" fmla="*/ 19870 w 610004"/>
              <a:gd name="connsiteY19" fmla="*/ 431518 h 553622"/>
              <a:gd name="connsiteX20" fmla="*/ 0 w 610004"/>
              <a:gd name="connsiteY20" fmla="*/ 387920 h 553622"/>
              <a:gd name="connsiteX21" fmla="*/ 0 w 610004"/>
              <a:gd name="connsiteY21" fmla="*/ 349277 h 553622"/>
              <a:gd name="connsiteX22" fmla="*/ 11922 w 610004"/>
              <a:gd name="connsiteY22" fmla="*/ 349277 h 553622"/>
              <a:gd name="connsiteX23" fmla="*/ 55636 w 610004"/>
              <a:gd name="connsiteY23" fmla="*/ 362158 h 553622"/>
              <a:gd name="connsiteX24" fmla="*/ 92395 w 610004"/>
              <a:gd name="connsiteY24" fmla="*/ 362158 h 553622"/>
              <a:gd name="connsiteX25" fmla="*/ 117232 w 610004"/>
              <a:gd name="connsiteY25" fmla="*/ 401792 h 553622"/>
              <a:gd name="connsiteX26" fmla="*/ 491779 w 610004"/>
              <a:gd name="connsiteY26" fmla="*/ 401792 h 553622"/>
              <a:gd name="connsiteX27" fmla="*/ 515623 w 610004"/>
              <a:gd name="connsiteY27" fmla="*/ 362158 h 553622"/>
              <a:gd name="connsiteX28" fmla="*/ 553375 w 610004"/>
              <a:gd name="connsiteY28" fmla="*/ 362158 h 553622"/>
              <a:gd name="connsiteX29" fmla="*/ 610004 w 610004"/>
              <a:gd name="connsiteY29" fmla="*/ 340360 h 553622"/>
              <a:gd name="connsiteX30" fmla="*/ 296003 w 610004"/>
              <a:gd name="connsiteY30" fmla="*/ 93312 h 553622"/>
              <a:gd name="connsiteX31" fmla="*/ 296003 w 610004"/>
              <a:gd name="connsiteY31" fmla="*/ 110170 h 553622"/>
              <a:gd name="connsiteX32" fmla="*/ 265212 w 610004"/>
              <a:gd name="connsiteY32" fmla="*/ 142894 h 553622"/>
              <a:gd name="connsiteX33" fmla="*/ 297989 w 610004"/>
              <a:gd name="connsiteY33" fmla="*/ 175618 h 553622"/>
              <a:gd name="connsiteX34" fmla="*/ 316861 w 610004"/>
              <a:gd name="connsiteY34" fmla="*/ 191484 h 553622"/>
              <a:gd name="connsiteX35" fmla="*/ 298982 w 610004"/>
              <a:gd name="connsiteY35" fmla="*/ 203384 h 553622"/>
              <a:gd name="connsiteX36" fmla="*/ 269185 w 610004"/>
              <a:gd name="connsiteY36" fmla="*/ 195450 h 553622"/>
              <a:gd name="connsiteX37" fmla="*/ 264219 w 610004"/>
              <a:gd name="connsiteY37" fmla="*/ 216275 h 553622"/>
              <a:gd name="connsiteX38" fmla="*/ 295010 w 610004"/>
              <a:gd name="connsiteY38" fmla="*/ 224208 h 553622"/>
              <a:gd name="connsiteX39" fmla="*/ 295010 w 610004"/>
              <a:gd name="connsiteY39" fmla="*/ 241066 h 553622"/>
              <a:gd name="connsiteX40" fmla="*/ 311895 w 610004"/>
              <a:gd name="connsiteY40" fmla="*/ 241066 h 553622"/>
              <a:gd name="connsiteX41" fmla="*/ 311895 w 610004"/>
              <a:gd name="connsiteY41" fmla="*/ 223216 h 553622"/>
              <a:gd name="connsiteX42" fmla="*/ 344671 w 610004"/>
              <a:gd name="connsiteY42" fmla="*/ 189501 h 553622"/>
              <a:gd name="connsiteX43" fmla="*/ 314874 w 610004"/>
              <a:gd name="connsiteY43" fmla="*/ 154793 h 553622"/>
              <a:gd name="connsiteX44" fmla="*/ 293023 w 610004"/>
              <a:gd name="connsiteY44" fmla="*/ 139919 h 553622"/>
              <a:gd name="connsiteX45" fmla="*/ 307922 w 610004"/>
              <a:gd name="connsiteY45" fmla="*/ 129011 h 553622"/>
              <a:gd name="connsiteX46" fmla="*/ 334739 w 610004"/>
              <a:gd name="connsiteY46" fmla="*/ 135952 h 553622"/>
              <a:gd name="connsiteX47" fmla="*/ 339705 w 610004"/>
              <a:gd name="connsiteY47" fmla="*/ 115128 h 553622"/>
              <a:gd name="connsiteX48" fmla="*/ 313881 w 610004"/>
              <a:gd name="connsiteY48" fmla="*/ 109178 h 553622"/>
              <a:gd name="connsiteX49" fmla="*/ 313881 w 610004"/>
              <a:gd name="connsiteY49" fmla="*/ 93312 h 553622"/>
              <a:gd name="connsiteX50" fmla="*/ 303949 w 610004"/>
              <a:gd name="connsiteY50" fmla="*/ 67530 h 553622"/>
              <a:gd name="connsiteX51" fmla="*/ 403272 w 610004"/>
              <a:gd name="connsiteY51" fmla="*/ 166693 h 553622"/>
              <a:gd name="connsiteX52" fmla="*/ 303949 w 610004"/>
              <a:gd name="connsiteY52" fmla="*/ 264865 h 553622"/>
              <a:gd name="connsiteX53" fmla="*/ 205618 w 610004"/>
              <a:gd name="connsiteY53" fmla="*/ 166693 h 553622"/>
              <a:gd name="connsiteX54" fmla="*/ 303949 w 610004"/>
              <a:gd name="connsiteY54" fmla="*/ 67530 h 553622"/>
              <a:gd name="connsiteX55" fmla="*/ 116239 w 610004"/>
              <a:gd name="connsiteY55" fmla="*/ 40672 h 553622"/>
              <a:gd name="connsiteX56" fmla="*/ 41727 w 610004"/>
              <a:gd name="connsiteY56" fmla="*/ 117057 h 553622"/>
              <a:gd name="connsiteX57" fmla="*/ 41727 w 610004"/>
              <a:gd name="connsiteY57" fmla="*/ 216258 h 553622"/>
              <a:gd name="connsiteX58" fmla="*/ 117232 w 610004"/>
              <a:gd name="connsiteY58" fmla="*/ 292642 h 553622"/>
              <a:gd name="connsiteX59" fmla="*/ 491779 w 610004"/>
              <a:gd name="connsiteY59" fmla="*/ 292642 h 553622"/>
              <a:gd name="connsiteX60" fmla="*/ 568278 w 610004"/>
              <a:gd name="connsiteY60" fmla="*/ 215266 h 553622"/>
              <a:gd name="connsiteX61" fmla="*/ 568278 w 610004"/>
              <a:gd name="connsiteY61" fmla="*/ 118049 h 553622"/>
              <a:gd name="connsiteX62" fmla="*/ 492772 w 610004"/>
              <a:gd name="connsiteY62" fmla="*/ 40672 h 553622"/>
              <a:gd name="connsiteX63" fmla="*/ 55636 w 610004"/>
              <a:gd name="connsiteY63" fmla="*/ 0 h 553622"/>
              <a:gd name="connsiteX64" fmla="*/ 553375 w 610004"/>
              <a:gd name="connsiteY64" fmla="*/ 0 h 553622"/>
              <a:gd name="connsiteX65" fmla="*/ 610004 w 610004"/>
              <a:gd name="connsiteY65" fmla="*/ 54560 h 553622"/>
              <a:gd name="connsiteX66" fmla="*/ 610004 w 610004"/>
              <a:gd name="connsiteY66" fmla="*/ 277762 h 553622"/>
              <a:gd name="connsiteX67" fmla="*/ 553375 w 610004"/>
              <a:gd name="connsiteY67" fmla="*/ 334307 h 553622"/>
              <a:gd name="connsiteX68" fmla="*/ 55636 w 610004"/>
              <a:gd name="connsiteY68" fmla="*/ 334307 h 553622"/>
              <a:gd name="connsiteX69" fmla="*/ 19870 w 610004"/>
              <a:gd name="connsiteY69" fmla="*/ 321411 h 553622"/>
              <a:gd name="connsiteX70" fmla="*/ 0 w 610004"/>
              <a:gd name="connsiteY70" fmla="*/ 277762 h 553622"/>
              <a:gd name="connsiteX71" fmla="*/ 0 w 610004"/>
              <a:gd name="connsiteY71" fmla="*/ 54560 h 553622"/>
              <a:gd name="connsiteX72" fmla="*/ 55636 w 610004"/>
              <a:gd name="connsiteY72" fmla="*/ 0 h 55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0004" h="553622">
                <a:moveTo>
                  <a:pt x="610004" y="450415"/>
                </a:moveTo>
                <a:lnTo>
                  <a:pt x="610004" y="498049"/>
                </a:lnTo>
                <a:cubicBezTo>
                  <a:pt x="610004" y="528813"/>
                  <a:pt x="584173" y="553622"/>
                  <a:pt x="553375" y="553622"/>
                </a:cubicBezTo>
                <a:lnTo>
                  <a:pt x="55636" y="553622"/>
                </a:lnTo>
                <a:cubicBezTo>
                  <a:pt x="42720" y="553622"/>
                  <a:pt x="27818" y="547668"/>
                  <a:pt x="19870" y="540721"/>
                </a:cubicBezTo>
                <a:cubicBezTo>
                  <a:pt x="10929" y="532782"/>
                  <a:pt x="0" y="514920"/>
                  <a:pt x="0" y="498049"/>
                </a:cubicBezTo>
                <a:lnTo>
                  <a:pt x="0" y="459347"/>
                </a:lnTo>
                <a:lnTo>
                  <a:pt x="11922" y="459347"/>
                </a:lnTo>
                <a:cubicBezTo>
                  <a:pt x="24838" y="467286"/>
                  <a:pt x="40733" y="471255"/>
                  <a:pt x="55636" y="471255"/>
                </a:cubicBezTo>
                <a:lnTo>
                  <a:pt x="92395" y="471255"/>
                </a:lnTo>
                <a:cubicBezTo>
                  <a:pt x="102330" y="483164"/>
                  <a:pt x="111271" y="496064"/>
                  <a:pt x="117232" y="511942"/>
                </a:cubicBezTo>
                <a:lnTo>
                  <a:pt x="491779" y="511942"/>
                </a:lnTo>
                <a:cubicBezTo>
                  <a:pt x="497740" y="496064"/>
                  <a:pt x="505688" y="483164"/>
                  <a:pt x="515623" y="471255"/>
                </a:cubicBezTo>
                <a:lnTo>
                  <a:pt x="553375" y="471255"/>
                </a:lnTo>
                <a:cubicBezTo>
                  <a:pt x="575232" y="471255"/>
                  <a:pt x="595102" y="463316"/>
                  <a:pt x="610004" y="450415"/>
                </a:cubicBezTo>
                <a:close/>
                <a:moveTo>
                  <a:pt x="610004" y="340360"/>
                </a:moveTo>
                <a:lnTo>
                  <a:pt x="610004" y="387920"/>
                </a:lnTo>
                <a:cubicBezTo>
                  <a:pt x="610004" y="418637"/>
                  <a:pt x="584173" y="443408"/>
                  <a:pt x="553375" y="443408"/>
                </a:cubicBezTo>
                <a:lnTo>
                  <a:pt x="55636" y="443408"/>
                </a:lnTo>
                <a:cubicBezTo>
                  <a:pt x="42720" y="443408"/>
                  <a:pt x="27818" y="437463"/>
                  <a:pt x="19870" y="431518"/>
                </a:cubicBezTo>
                <a:cubicBezTo>
                  <a:pt x="10929" y="423591"/>
                  <a:pt x="0" y="404765"/>
                  <a:pt x="0" y="387920"/>
                </a:cubicBezTo>
                <a:lnTo>
                  <a:pt x="0" y="349277"/>
                </a:lnTo>
                <a:lnTo>
                  <a:pt x="11922" y="349277"/>
                </a:lnTo>
                <a:cubicBezTo>
                  <a:pt x="24838" y="357204"/>
                  <a:pt x="40733" y="362158"/>
                  <a:pt x="55636" y="362158"/>
                </a:cubicBezTo>
                <a:lnTo>
                  <a:pt x="92395" y="362158"/>
                </a:lnTo>
                <a:cubicBezTo>
                  <a:pt x="102330" y="373058"/>
                  <a:pt x="111271" y="386930"/>
                  <a:pt x="117232" y="401792"/>
                </a:cubicBezTo>
                <a:lnTo>
                  <a:pt x="491779" y="401792"/>
                </a:lnTo>
                <a:cubicBezTo>
                  <a:pt x="497740" y="386930"/>
                  <a:pt x="505688" y="373058"/>
                  <a:pt x="515623" y="362158"/>
                </a:cubicBezTo>
                <a:lnTo>
                  <a:pt x="553375" y="362158"/>
                </a:lnTo>
                <a:cubicBezTo>
                  <a:pt x="575232" y="362158"/>
                  <a:pt x="595102" y="353241"/>
                  <a:pt x="610004" y="340360"/>
                </a:cubicBezTo>
                <a:close/>
                <a:moveTo>
                  <a:pt x="296003" y="93312"/>
                </a:moveTo>
                <a:lnTo>
                  <a:pt x="296003" y="110170"/>
                </a:lnTo>
                <a:cubicBezTo>
                  <a:pt x="276138" y="114137"/>
                  <a:pt x="265212" y="127028"/>
                  <a:pt x="265212" y="142894"/>
                </a:cubicBezTo>
                <a:cubicBezTo>
                  <a:pt x="265212" y="160743"/>
                  <a:pt x="278124" y="169668"/>
                  <a:pt x="297989" y="175618"/>
                </a:cubicBezTo>
                <a:cubicBezTo>
                  <a:pt x="310901" y="180576"/>
                  <a:pt x="316861" y="184542"/>
                  <a:pt x="316861" y="191484"/>
                </a:cubicBezTo>
                <a:cubicBezTo>
                  <a:pt x="316861" y="199417"/>
                  <a:pt x="309908" y="203384"/>
                  <a:pt x="298982" y="203384"/>
                </a:cubicBezTo>
                <a:cubicBezTo>
                  <a:pt x="288057" y="203384"/>
                  <a:pt x="277131" y="199417"/>
                  <a:pt x="269185" y="195450"/>
                </a:cubicBezTo>
                <a:lnTo>
                  <a:pt x="264219" y="216275"/>
                </a:lnTo>
                <a:cubicBezTo>
                  <a:pt x="271172" y="220241"/>
                  <a:pt x="282097" y="224208"/>
                  <a:pt x="295010" y="224208"/>
                </a:cubicBezTo>
                <a:lnTo>
                  <a:pt x="295010" y="241066"/>
                </a:lnTo>
                <a:lnTo>
                  <a:pt x="311895" y="241066"/>
                </a:lnTo>
                <a:lnTo>
                  <a:pt x="311895" y="223216"/>
                </a:lnTo>
                <a:cubicBezTo>
                  <a:pt x="332752" y="219250"/>
                  <a:pt x="344671" y="205367"/>
                  <a:pt x="344671" y="189501"/>
                </a:cubicBezTo>
                <a:cubicBezTo>
                  <a:pt x="344671" y="172643"/>
                  <a:pt x="336725" y="162727"/>
                  <a:pt x="314874" y="154793"/>
                </a:cubicBezTo>
                <a:cubicBezTo>
                  <a:pt x="298982" y="149835"/>
                  <a:pt x="293023" y="145869"/>
                  <a:pt x="293023" y="139919"/>
                </a:cubicBezTo>
                <a:cubicBezTo>
                  <a:pt x="293023" y="133969"/>
                  <a:pt x="296996" y="129011"/>
                  <a:pt x="307922" y="129011"/>
                </a:cubicBezTo>
                <a:cubicBezTo>
                  <a:pt x="321827" y="129011"/>
                  <a:pt x="329773" y="133969"/>
                  <a:pt x="334739" y="135952"/>
                </a:cubicBezTo>
                <a:lnTo>
                  <a:pt x="339705" y="115128"/>
                </a:lnTo>
                <a:cubicBezTo>
                  <a:pt x="333746" y="112153"/>
                  <a:pt x="325800" y="109178"/>
                  <a:pt x="313881" y="109178"/>
                </a:cubicBezTo>
                <a:lnTo>
                  <a:pt x="313881" y="93312"/>
                </a:lnTo>
                <a:close/>
                <a:moveTo>
                  <a:pt x="303949" y="67530"/>
                </a:moveTo>
                <a:cubicBezTo>
                  <a:pt x="358577" y="67530"/>
                  <a:pt x="403272" y="112153"/>
                  <a:pt x="403272" y="166693"/>
                </a:cubicBezTo>
                <a:cubicBezTo>
                  <a:pt x="403272" y="221233"/>
                  <a:pt x="358577" y="264865"/>
                  <a:pt x="303949" y="264865"/>
                </a:cubicBezTo>
                <a:cubicBezTo>
                  <a:pt x="249321" y="264865"/>
                  <a:pt x="205618" y="221233"/>
                  <a:pt x="205618" y="166693"/>
                </a:cubicBezTo>
                <a:cubicBezTo>
                  <a:pt x="205618" y="112153"/>
                  <a:pt x="249321" y="67530"/>
                  <a:pt x="303949" y="67530"/>
                </a:cubicBezTo>
                <a:close/>
                <a:moveTo>
                  <a:pt x="116239" y="40672"/>
                </a:moveTo>
                <a:cubicBezTo>
                  <a:pt x="103323" y="79360"/>
                  <a:pt x="73519" y="105153"/>
                  <a:pt x="41727" y="117057"/>
                </a:cubicBezTo>
                <a:lnTo>
                  <a:pt x="41727" y="216258"/>
                </a:lnTo>
                <a:cubicBezTo>
                  <a:pt x="73519" y="228162"/>
                  <a:pt x="103323" y="254946"/>
                  <a:pt x="117232" y="292642"/>
                </a:cubicBezTo>
                <a:lnTo>
                  <a:pt x="491779" y="292642"/>
                </a:lnTo>
                <a:cubicBezTo>
                  <a:pt x="505688" y="253954"/>
                  <a:pt x="535492" y="227170"/>
                  <a:pt x="568278" y="215266"/>
                </a:cubicBezTo>
                <a:lnTo>
                  <a:pt x="568278" y="118049"/>
                </a:lnTo>
                <a:cubicBezTo>
                  <a:pt x="534499" y="106145"/>
                  <a:pt x="505688" y="81344"/>
                  <a:pt x="492772" y="40672"/>
                </a:cubicBezTo>
                <a:close/>
                <a:moveTo>
                  <a:pt x="55636" y="0"/>
                </a:moveTo>
                <a:lnTo>
                  <a:pt x="553375" y="0"/>
                </a:lnTo>
                <a:cubicBezTo>
                  <a:pt x="584173" y="0"/>
                  <a:pt x="610004" y="23808"/>
                  <a:pt x="610004" y="54560"/>
                </a:cubicBezTo>
                <a:lnTo>
                  <a:pt x="610004" y="277762"/>
                </a:lnTo>
                <a:cubicBezTo>
                  <a:pt x="610004" y="308515"/>
                  <a:pt x="584173" y="334307"/>
                  <a:pt x="553375" y="334307"/>
                </a:cubicBezTo>
                <a:lnTo>
                  <a:pt x="55636" y="334307"/>
                </a:lnTo>
                <a:cubicBezTo>
                  <a:pt x="42720" y="334307"/>
                  <a:pt x="27818" y="327363"/>
                  <a:pt x="19870" y="321411"/>
                </a:cubicBezTo>
                <a:cubicBezTo>
                  <a:pt x="10929" y="313475"/>
                  <a:pt x="0" y="294626"/>
                  <a:pt x="0" y="277762"/>
                </a:cubicBezTo>
                <a:lnTo>
                  <a:pt x="0" y="54560"/>
                </a:lnTo>
                <a:cubicBezTo>
                  <a:pt x="0" y="23808"/>
                  <a:pt x="24838" y="0"/>
                  <a:pt x="55636" y="0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423992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01a138-3c1c-4633-9266-5a187bf989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da0e3e-e51d-4a1a-856e-f5ff383e56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7.500787401575,&quot;width&quot;:6492.49921259842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da0e3e-e51d-4a1a-856e-f5ff383e56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04d379-70af-4a92-8bbd-a41bdfe54631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毕业主题1" id="{9AC18EE4-8EBC-4BBA-8975-69CE8062BDF8}" vid="{ECAC58BA-9EF3-4199-977C-E3FFD03E0BE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27</Slides>
  <Notes>2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毕业主题1</vt:lpstr>
      <vt:lpstr>Database for a UAV company</vt:lpstr>
      <vt:lpstr>Introduction</vt:lpstr>
      <vt:lpstr>PowerPoint 演示文稿</vt:lpstr>
      <vt:lpstr>The DJI company</vt:lpstr>
      <vt:lpstr>Assumptions</vt:lpstr>
      <vt:lpstr>ERD And Relational Schemas</vt:lpstr>
      <vt:lpstr>E-R Diagram Design</vt:lpstr>
      <vt:lpstr>E-R Diagram Design</vt:lpstr>
      <vt:lpstr>E-R Diagram Design</vt:lpstr>
      <vt:lpstr>E-R Diagram Design</vt:lpstr>
      <vt:lpstr>ERD Overview</vt:lpstr>
      <vt:lpstr>Normalization</vt:lpstr>
      <vt:lpstr>Normalization</vt:lpstr>
      <vt:lpstr>Specialization Design</vt:lpstr>
      <vt:lpstr>Relational Schema Overview</vt:lpstr>
      <vt:lpstr>Data and Query</vt:lpstr>
      <vt:lpstr>Data Insertion</vt:lpstr>
      <vt:lpstr>Query Test</vt:lpstr>
      <vt:lpstr>Query Test</vt:lpstr>
      <vt:lpstr>Query Test</vt:lpstr>
      <vt:lpstr>Query Test</vt:lpstr>
      <vt:lpstr>Query GUI</vt:lpstr>
      <vt:lpstr>Indexing (BTree or Hash?)</vt:lpstr>
      <vt:lpstr>Something About Index</vt:lpstr>
      <vt:lpstr>Which one is better?</vt:lpstr>
      <vt:lpstr>Efficiency Analysis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for a UAV company</dc:title>
  <dc:creator>李 泽宇</dc:creator>
  <cp:revision>20</cp:revision>
  <dcterms:created xsi:type="dcterms:W3CDTF">2021-04-26T02:06:09Z</dcterms:created>
  <dcterms:modified xsi:type="dcterms:W3CDTF">2021-05-01T08:31:55Z</dcterms:modified>
</cp:coreProperties>
</file>